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61" r:id="rId3"/>
    <p:sldId id="1415" r:id="rId4"/>
    <p:sldId id="257" r:id="rId5"/>
    <p:sldId id="258" r:id="rId6"/>
    <p:sldId id="264" r:id="rId7"/>
    <p:sldId id="265" r:id="rId8"/>
    <p:sldId id="319" r:id="rId9"/>
    <p:sldId id="266" r:id="rId10"/>
    <p:sldId id="314" r:id="rId11"/>
    <p:sldId id="315" r:id="rId12"/>
    <p:sldId id="316" r:id="rId13"/>
    <p:sldId id="317" r:id="rId14"/>
    <p:sldId id="299" r:id="rId15"/>
    <p:sldId id="291" r:id="rId16"/>
    <p:sldId id="292" r:id="rId17"/>
    <p:sldId id="300" r:id="rId18"/>
    <p:sldId id="318" r:id="rId19"/>
    <p:sldId id="305" r:id="rId20"/>
    <p:sldId id="1416" r:id="rId21"/>
    <p:sldId id="275" r:id="rId22"/>
    <p:sldId id="276" r:id="rId23"/>
    <p:sldId id="1424" r:id="rId24"/>
    <p:sldId id="1430" r:id="rId25"/>
    <p:sldId id="1431" r:id="rId26"/>
    <p:sldId id="277" r:id="rId27"/>
    <p:sldId id="278" r:id="rId28"/>
    <p:sldId id="279" r:id="rId29"/>
    <p:sldId id="1425" r:id="rId30"/>
    <p:sldId id="281" r:id="rId31"/>
    <p:sldId id="1426" r:id="rId32"/>
    <p:sldId id="1427" r:id="rId33"/>
    <p:sldId id="273" r:id="rId34"/>
    <p:sldId id="1422" r:id="rId35"/>
    <p:sldId id="1417" r:id="rId36"/>
    <p:sldId id="1418" r:id="rId37"/>
    <p:sldId id="351" r:id="rId38"/>
    <p:sldId id="293" r:id="rId39"/>
    <p:sldId id="1419" r:id="rId40"/>
    <p:sldId id="343" r:id="rId41"/>
    <p:sldId id="344" r:id="rId42"/>
    <p:sldId id="349" r:id="rId43"/>
    <p:sldId id="1420" r:id="rId44"/>
    <p:sldId id="307" r:id="rId45"/>
    <p:sldId id="1421" r:id="rId46"/>
    <p:sldId id="354" r:id="rId47"/>
    <p:sldId id="355" r:id="rId48"/>
    <p:sldId id="361" r:id="rId49"/>
    <p:sldId id="357" r:id="rId50"/>
    <p:sldId id="359" r:id="rId51"/>
    <p:sldId id="362" r:id="rId52"/>
    <p:sldId id="364" r:id="rId53"/>
    <p:sldId id="365" r:id="rId54"/>
    <p:sldId id="366" r:id="rId55"/>
    <p:sldId id="369" r:id="rId56"/>
    <p:sldId id="370" r:id="rId57"/>
    <p:sldId id="1423" r:id="rId58"/>
    <p:sldId id="1428" r:id="rId59"/>
    <p:sldId id="1429" r:id="rId60"/>
    <p:sldId id="288" r:id="rId61"/>
    <p:sldId id="28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33217F-18A1-4077-B194-47DF60B862C3}" v="16" dt="2025-08-25T19:47:14.4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325" autoAdjust="0"/>
  </p:normalViewPr>
  <p:slideViewPr>
    <p:cSldViewPr snapToGrid="0">
      <p:cViewPr varScale="1">
        <p:scale>
          <a:sx n="79" d="100"/>
          <a:sy n="79" d="100"/>
        </p:scale>
        <p:origin x="50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mukh Kuppannagari" userId="ad215094-da36-4b66-9c79-369a17aea26b" providerId="ADAL" clId="{5FCC71F3-C825-43C2-BB90-7A89A27DA80B}"/>
    <pc:docChg chg="undo custSel addSld delSld modSld sldOrd">
      <pc:chgData name="Sanmukh Kuppannagari" userId="ad215094-da36-4b66-9c79-369a17aea26b" providerId="ADAL" clId="{5FCC71F3-C825-43C2-BB90-7A89A27DA80B}" dt="2024-08-27T14:56:17.359" v="2869" actId="1076"/>
      <pc:docMkLst>
        <pc:docMk/>
      </pc:docMkLst>
      <pc:sldChg chg="modSp mod">
        <pc:chgData name="Sanmukh Kuppannagari" userId="ad215094-da36-4b66-9c79-369a17aea26b" providerId="ADAL" clId="{5FCC71F3-C825-43C2-BB90-7A89A27DA80B}" dt="2024-08-27T12:44:58.871" v="21" actId="20577"/>
        <pc:sldMkLst>
          <pc:docMk/>
          <pc:sldMk cId="728785357" sldId="256"/>
        </pc:sldMkLst>
      </pc:sldChg>
      <pc:sldChg chg="addSp delSp modSp mod">
        <pc:chgData name="Sanmukh Kuppannagari" userId="ad215094-da36-4b66-9c79-369a17aea26b" providerId="ADAL" clId="{5FCC71F3-C825-43C2-BB90-7A89A27DA80B}" dt="2024-08-27T14:56:17.359" v="2869" actId="1076"/>
        <pc:sldMkLst>
          <pc:docMk/>
          <pc:sldMk cId="1853368443" sldId="257"/>
        </pc:sldMkLst>
      </pc:sldChg>
      <pc:sldChg chg="modSp mod">
        <pc:chgData name="Sanmukh Kuppannagari" userId="ad215094-da36-4b66-9c79-369a17aea26b" providerId="ADAL" clId="{5FCC71F3-C825-43C2-BB90-7A89A27DA80B}" dt="2024-08-27T12:45:35.542" v="27" actId="6549"/>
        <pc:sldMkLst>
          <pc:docMk/>
          <pc:sldMk cId="2017305151" sldId="261"/>
        </pc:sldMkLst>
      </pc:sldChg>
      <pc:sldChg chg="del">
        <pc:chgData name="Sanmukh Kuppannagari" userId="ad215094-da36-4b66-9c79-369a17aea26b" providerId="ADAL" clId="{5FCC71F3-C825-43C2-BB90-7A89A27DA80B}" dt="2024-08-27T12:46:21.210" v="33" actId="47"/>
        <pc:sldMkLst>
          <pc:docMk/>
          <pc:sldMk cId="2115879010" sldId="263"/>
        </pc:sldMkLst>
      </pc:sldChg>
      <pc:sldChg chg="modSp mod">
        <pc:chgData name="Sanmukh Kuppannagari" userId="ad215094-da36-4b66-9c79-369a17aea26b" providerId="ADAL" clId="{5FCC71F3-C825-43C2-BB90-7A89A27DA80B}" dt="2024-08-27T12:47:52.206" v="81" actId="20577"/>
        <pc:sldMkLst>
          <pc:docMk/>
          <pc:sldMk cId="4279812585" sldId="264"/>
        </pc:sldMkLst>
      </pc:sldChg>
      <pc:sldChg chg="modSp mod">
        <pc:chgData name="Sanmukh Kuppannagari" userId="ad215094-da36-4b66-9c79-369a17aea26b" providerId="ADAL" clId="{5FCC71F3-C825-43C2-BB90-7A89A27DA80B}" dt="2024-08-27T13:46:38.444" v="734" actId="20577"/>
        <pc:sldMkLst>
          <pc:docMk/>
          <pc:sldMk cId="229327562" sldId="265"/>
        </pc:sldMkLst>
      </pc:sldChg>
      <pc:sldChg chg="modSp mod">
        <pc:chgData name="Sanmukh Kuppannagari" userId="ad215094-da36-4b66-9c79-369a17aea26b" providerId="ADAL" clId="{5FCC71F3-C825-43C2-BB90-7A89A27DA80B}" dt="2024-08-27T13:48:25.862" v="819" actId="20577"/>
        <pc:sldMkLst>
          <pc:docMk/>
          <pc:sldMk cId="773656466" sldId="266"/>
        </pc:sldMkLst>
      </pc:sldChg>
      <pc:sldChg chg="modSp mod">
        <pc:chgData name="Sanmukh Kuppannagari" userId="ad215094-da36-4b66-9c79-369a17aea26b" providerId="ADAL" clId="{5FCC71F3-C825-43C2-BB90-7A89A27DA80B}" dt="2024-08-27T13:44:27.239" v="709" actId="27636"/>
        <pc:sldMkLst>
          <pc:docMk/>
          <pc:sldMk cId="664933502" sldId="273"/>
        </pc:sldMkLst>
      </pc:sldChg>
      <pc:sldChg chg="del">
        <pc:chgData name="Sanmukh Kuppannagari" userId="ad215094-da36-4b66-9c79-369a17aea26b" providerId="ADAL" clId="{5FCC71F3-C825-43C2-BB90-7A89A27DA80B}" dt="2024-08-27T13:44:36.563" v="710" actId="47"/>
        <pc:sldMkLst>
          <pc:docMk/>
          <pc:sldMk cId="517079826" sldId="274"/>
        </pc:sldMkLst>
      </pc:sldChg>
      <pc:sldChg chg="modSp mod">
        <pc:chgData name="Sanmukh Kuppannagari" userId="ad215094-da36-4b66-9c79-369a17aea26b" providerId="ADAL" clId="{5FCC71F3-C825-43C2-BB90-7A89A27DA80B}" dt="2024-08-27T14:22:04.340" v="2079" actId="20577"/>
        <pc:sldMkLst>
          <pc:docMk/>
          <pc:sldMk cId="1064585860" sldId="277"/>
        </pc:sldMkLst>
      </pc:sldChg>
      <pc:sldChg chg="modSp mod">
        <pc:chgData name="Sanmukh Kuppannagari" userId="ad215094-da36-4b66-9c79-369a17aea26b" providerId="ADAL" clId="{5FCC71F3-C825-43C2-BB90-7A89A27DA80B}" dt="2024-08-27T13:57:02.226" v="873" actId="20577"/>
        <pc:sldMkLst>
          <pc:docMk/>
          <pc:sldMk cId="2392899443" sldId="278"/>
        </pc:sldMkLst>
      </pc:sldChg>
      <pc:sldChg chg="modSp mod">
        <pc:chgData name="Sanmukh Kuppannagari" userId="ad215094-da36-4b66-9c79-369a17aea26b" providerId="ADAL" clId="{5FCC71F3-C825-43C2-BB90-7A89A27DA80B}" dt="2024-08-27T13:57:06.581" v="874" actId="20577"/>
        <pc:sldMkLst>
          <pc:docMk/>
          <pc:sldMk cId="3752910855" sldId="279"/>
        </pc:sldMkLst>
      </pc:sldChg>
      <pc:sldChg chg="modSp del mod">
        <pc:chgData name="Sanmukh Kuppannagari" userId="ad215094-da36-4b66-9c79-369a17aea26b" providerId="ADAL" clId="{5FCC71F3-C825-43C2-BB90-7A89A27DA80B}" dt="2024-08-27T14:01:55.303" v="877" actId="47"/>
        <pc:sldMkLst>
          <pc:docMk/>
          <pc:sldMk cId="621001467" sldId="280"/>
        </pc:sldMkLst>
      </pc:sldChg>
      <pc:sldChg chg="modSp mod">
        <pc:chgData name="Sanmukh Kuppannagari" userId="ad215094-da36-4b66-9c79-369a17aea26b" providerId="ADAL" clId="{5FCC71F3-C825-43C2-BB90-7A89A27DA80B}" dt="2024-08-27T14:18:22.939" v="1920" actId="20577"/>
        <pc:sldMkLst>
          <pc:docMk/>
          <pc:sldMk cId="3740158276" sldId="281"/>
        </pc:sldMkLst>
      </pc:sldChg>
      <pc:sldChg chg="del">
        <pc:chgData name="Sanmukh Kuppannagari" userId="ad215094-da36-4b66-9c79-369a17aea26b" providerId="ADAL" clId="{5FCC71F3-C825-43C2-BB90-7A89A27DA80B}" dt="2024-08-27T13:44:36.563" v="710" actId="47"/>
        <pc:sldMkLst>
          <pc:docMk/>
          <pc:sldMk cId="1659248167" sldId="282"/>
        </pc:sldMkLst>
      </pc:sldChg>
      <pc:sldChg chg="del">
        <pc:chgData name="Sanmukh Kuppannagari" userId="ad215094-da36-4b66-9c79-369a17aea26b" providerId="ADAL" clId="{5FCC71F3-C825-43C2-BB90-7A89A27DA80B}" dt="2024-08-27T13:44:36.563" v="710" actId="47"/>
        <pc:sldMkLst>
          <pc:docMk/>
          <pc:sldMk cId="3056812290" sldId="283"/>
        </pc:sldMkLst>
      </pc:sldChg>
      <pc:sldChg chg="modSp mod">
        <pc:chgData name="Sanmukh Kuppannagari" userId="ad215094-da36-4b66-9c79-369a17aea26b" providerId="ADAL" clId="{5FCC71F3-C825-43C2-BB90-7A89A27DA80B}" dt="2024-08-27T14:30:48.700" v="2231" actId="20577"/>
        <pc:sldMkLst>
          <pc:docMk/>
          <pc:sldMk cId="2158303791" sldId="288"/>
        </pc:sldMkLst>
      </pc:sldChg>
      <pc:sldChg chg="del">
        <pc:chgData name="Sanmukh Kuppannagari" userId="ad215094-da36-4b66-9c79-369a17aea26b" providerId="ADAL" clId="{5FCC71F3-C825-43C2-BB90-7A89A27DA80B}" dt="2024-08-27T12:45:39.178" v="28" actId="47"/>
        <pc:sldMkLst>
          <pc:docMk/>
          <pc:sldMk cId="570291501" sldId="289"/>
        </pc:sldMkLst>
      </pc:sldChg>
      <pc:sldChg chg="add">
        <pc:chgData name="Sanmukh Kuppannagari" userId="ad215094-da36-4b66-9c79-369a17aea26b" providerId="ADAL" clId="{5FCC71F3-C825-43C2-BB90-7A89A27DA80B}" dt="2024-08-27T13:01:51.315" v="345"/>
        <pc:sldMkLst>
          <pc:docMk/>
          <pc:sldMk cId="200871894" sldId="293"/>
        </pc:sldMkLst>
      </pc:sldChg>
      <pc:sldChg chg="add del">
        <pc:chgData name="Sanmukh Kuppannagari" userId="ad215094-da36-4b66-9c79-369a17aea26b" providerId="ADAL" clId="{5FCC71F3-C825-43C2-BB90-7A89A27DA80B}" dt="2024-08-27T14:42:17.722" v="2619" actId="47"/>
        <pc:sldMkLst>
          <pc:docMk/>
          <pc:sldMk cId="2664133677" sldId="298"/>
        </pc:sldMkLst>
      </pc:sldChg>
      <pc:sldChg chg="del">
        <pc:chgData name="Sanmukh Kuppannagari" userId="ad215094-da36-4b66-9c79-369a17aea26b" providerId="ADAL" clId="{5FCC71F3-C825-43C2-BB90-7A89A27DA80B}" dt="2024-08-27T12:46:57.001" v="38" actId="47"/>
        <pc:sldMkLst>
          <pc:docMk/>
          <pc:sldMk cId="670794243" sldId="301"/>
        </pc:sldMkLst>
      </pc:sldChg>
      <pc:sldChg chg="del">
        <pc:chgData name="Sanmukh Kuppannagari" userId="ad215094-da36-4b66-9c79-369a17aea26b" providerId="ADAL" clId="{5FCC71F3-C825-43C2-BB90-7A89A27DA80B}" dt="2024-08-27T12:46:10.357" v="31" actId="47"/>
        <pc:sldMkLst>
          <pc:docMk/>
          <pc:sldMk cId="2162272" sldId="302"/>
        </pc:sldMkLst>
      </pc:sldChg>
      <pc:sldChg chg="add">
        <pc:chgData name="Sanmukh Kuppannagari" userId="ad215094-da36-4b66-9c79-369a17aea26b" providerId="ADAL" clId="{5FCC71F3-C825-43C2-BB90-7A89A27DA80B}" dt="2024-08-27T13:01:51.315" v="345"/>
        <pc:sldMkLst>
          <pc:docMk/>
          <pc:sldMk cId="3456202256" sldId="307"/>
        </pc:sldMkLst>
      </pc:sldChg>
      <pc:sldChg chg="modSp mod">
        <pc:chgData name="Sanmukh Kuppannagari" userId="ad215094-da36-4b66-9c79-369a17aea26b" providerId="ADAL" clId="{5FCC71F3-C825-43C2-BB90-7A89A27DA80B}" dt="2024-08-27T12:50:53.261" v="131" actId="20577"/>
        <pc:sldMkLst>
          <pc:docMk/>
          <pc:sldMk cId="4010883220" sldId="315"/>
        </pc:sldMkLst>
      </pc:sldChg>
      <pc:sldChg chg="modSp mod">
        <pc:chgData name="Sanmukh Kuppannagari" userId="ad215094-da36-4b66-9c79-369a17aea26b" providerId="ADAL" clId="{5FCC71F3-C825-43C2-BB90-7A89A27DA80B}" dt="2024-08-27T12:51:14.099" v="134" actId="20577"/>
        <pc:sldMkLst>
          <pc:docMk/>
          <pc:sldMk cId="961129123" sldId="316"/>
        </pc:sldMkLst>
      </pc:sldChg>
      <pc:sldChg chg="modSp mod">
        <pc:chgData name="Sanmukh Kuppannagari" userId="ad215094-da36-4b66-9c79-369a17aea26b" providerId="ADAL" clId="{5FCC71F3-C825-43C2-BB90-7A89A27DA80B}" dt="2024-08-27T13:47:13.431" v="812" actId="20577"/>
        <pc:sldMkLst>
          <pc:docMk/>
          <pc:sldMk cId="537906077" sldId="319"/>
        </pc:sldMkLst>
      </pc:sldChg>
      <pc:sldChg chg="add del">
        <pc:chgData name="Sanmukh Kuppannagari" userId="ad215094-da36-4b66-9c79-369a17aea26b" providerId="ADAL" clId="{5FCC71F3-C825-43C2-BB90-7A89A27DA80B}" dt="2024-08-27T14:42:17.722" v="2619" actId="47"/>
        <pc:sldMkLst>
          <pc:docMk/>
          <pc:sldMk cId="2522483144" sldId="341"/>
        </pc:sldMkLst>
      </pc:sldChg>
      <pc:sldChg chg="add">
        <pc:chgData name="Sanmukh Kuppannagari" userId="ad215094-da36-4b66-9c79-369a17aea26b" providerId="ADAL" clId="{5FCC71F3-C825-43C2-BB90-7A89A27DA80B}" dt="2024-08-27T13:01:51.315" v="345"/>
        <pc:sldMkLst>
          <pc:docMk/>
          <pc:sldMk cId="4047053487" sldId="343"/>
        </pc:sldMkLst>
      </pc:sldChg>
      <pc:sldChg chg="add">
        <pc:chgData name="Sanmukh Kuppannagari" userId="ad215094-da36-4b66-9c79-369a17aea26b" providerId="ADAL" clId="{5FCC71F3-C825-43C2-BB90-7A89A27DA80B}" dt="2024-08-27T13:01:51.315" v="345"/>
        <pc:sldMkLst>
          <pc:docMk/>
          <pc:sldMk cId="311840423" sldId="344"/>
        </pc:sldMkLst>
      </pc:sldChg>
      <pc:sldChg chg="add del">
        <pc:chgData name="Sanmukh Kuppannagari" userId="ad215094-da36-4b66-9c79-369a17aea26b" providerId="ADAL" clId="{5FCC71F3-C825-43C2-BB90-7A89A27DA80B}" dt="2024-08-27T13:06:08.936" v="354" actId="47"/>
        <pc:sldMkLst>
          <pc:docMk/>
          <pc:sldMk cId="3723127128" sldId="348"/>
        </pc:sldMkLst>
      </pc:sldChg>
      <pc:sldChg chg="add">
        <pc:chgData name="Sanmukh Kuppannagari" userId="ad215094-da36-4b66-9c79-369a17aea26b" providerId="ADAL" clId="{5FCC71F3-C825-43C2-BB90-7A89A27DA80B}" dt="2024-08-27T13:01:51.315" v="345"/>
        <pc:sldMkLst>
          <pc:docMk/>
          <pc:sldMk cId="3490123102" sldId="349"/>
        </pc:sldMkLst>
      </pc:sldChg>
      <pc:sldChg chg="add del">
        <pc:chgData name="Sanmukh Kuppannagari" userId="ad215094-da36-4b66-9c79-369a17aea26b" providerId="ADAL" clId="{5FCC71F3-C825-43C2-BB90-7A89A27DA80B}" dt="2024-08-27T13:06:03.574" v="352" actId="47"/>
        <pc:sldMkLst>
          <pc:docMk/>
          <pc:sldMk cId="3483887094" sldId="350"/>
        </pc:sldMkLst>
      </pc:sldChg>
      <pc:sldChg chg="add">
        <pc:chgData name="Sanmukh Kuppannagari" userId="ad215094-da36-4b66-9c79-369a17aea26b" providerId="ADAL" clId="{5FCC71F3-C825-43C2-BB90-7A89A27DA80B}" dt="2024-08-27T13:01:51.315" v="345"/>
        <pc:sldMkLst>
          <pc:docMk/>
          <pc:sldMk cId="3758420558" sldId="351"/>
        </pc:sldMkLst>
      </pc:sldChg>
      <pc:sldChg chg="add del">
        <pc:chgData name="Sanmukh Kuppannagari" userId="ad215094-da36-4b66-9c79-369a17aea26b" providerId="ADAL" clId="{5FCC71F3-C825-43C2-BB90-7A89A27DA80B}" dt="2024-08-27T13:06:06.715" v="353" actId="47"/>
        <pc:sldMkLst>
          <pc:docMk/>
          <pc:sldMk cId="1279029055" sldId="352"/>
        </pc:sldMkLst>
      </pc:sldChg>
      <pc:sldChg chg="del">
        <pc:chgData name="Sanmukh Kuppannagari" userId="ad215094-da36-4b66-9c79-369a17aea26b" providerId="ADAL" clId="{5FCC71F3-C825-43C2-BB90-7A89A27DA80B}" dt="2024-08-27T13:44:36.563" v="710" actId="47"/>
        <pc:sldMkLst>
          <pc:docMk/>
          <pc:sldMk cId="1812071874" sldId="353"/>
        </pc:sldMkLst>
      </pc:sldChg>
      <pc:sldChg chg="add">
        <pc:chgData name="Sanmukh Kuppannagari" userId="ad215094-da36-4b66-9c79-369a17aea26b" providerId="ADAL" clId="{5FCC71F3-C825-43C2-BB90-7A89A27DA80B}" dt="2024-08-27T13:01:51.315" v="345"/>
        <pc:sldMkLst>
          <pc:docMk/>
          <pc:sldMk cId="2492042211" sldId="354"/>
        </pc:sldMkLst>
      </pc:sldChg>
      <pc:sldChg chg="add">
        <pc:chgData name="Sanmukh Kuppannagari" userId="ad215094-da36-4b66-9c79-369a17aea26b" providerId="ADAL" clId="{5FCC71F3-C825-43C2-BB90-7A89A27DA80B}" dt="2024-08-27T13:01:51.315" v="345"/>
        <pc:sldMkLst>
          <pc:docMk/>
          <pc:sldMk cId="2865917714" sldId="355"/>
        </pc:sldMkLst>
      </pc:sldChg>
      <pc:sldChg chg="add del">
        <pc:chgData name="Sanmukh Kuppannagari" userId="ad215094-da36-4b66-9c79-369a17aea26b" providerId="ADAL" clId="{5FCC71F3-C825-43C2-BB90-7A89A27DA80B}" dt="2024-08-27T14:28:26.121" v="2081" actId="47"/>
        <pc:sldMkLst>
          <pc:docMk/>
          <pc:sldMk cId="705628724" sldId="356"/>
        </pc:sldMkLst>
      </pc:sldChg>
      <pc:sldChg chg="add">
        <pc:chgData name="Sanmukh Kuppannagari" userId="ad215094-da36-4b66-9c79-369a17aea26b" providerId="ADAL" clId="{5FCC71F3-C825-43C2-BB90-7A89A27DA80B}" dt="2024-08-27T13:01:51.315" v="345"/>
        <pc:sldMkLst>
          <pc:docMk/>
          <pc:sldMk cId="4214734292" sldId="357"/>
        </pc:sldMkLst>
      </pc:sldChg>
      <pc:sldChg chg="add del">
        <pc:chgData name="Sanmukh Kuppannagari" userId="ad215094-da36-4b66-9c79-369a17aea26b" providerId="ADAL" clId="{5FCC71F3-C825-43C2-BB90-7A89A27DA80B}" dt="2024-08-27T14:28:33.065" v="2082" actId="47"/>
        <pc:sldMkLst>
          <pc:docMk/>
          <pc:sldMk cId="1027554099" sldId="358"/>
        </pc:sldMkLst>
      </pc:sldChg>
      <pc:sldChg chg="addSp modSp add mod">
        <pc:chgData name="Sanmukh Kuppannagari" userId="ad215094-da36-4b66-9c79-369a17aea26b" providerId="ADAL" clId="{5FCC71F3-C825-43C2-BB90-7A89A27DA80B}" dt="2024-08-27T14:30:12.508" v="2214" actId="20577"/>
        <pc:sldMkLst>
          <pc:docMk/>
          <pc:sldMk cId="508044999" sldId="359"/>
        </pc:sldMkLst>
      </pc:sldChg>
      <pc:sldChg chg="add del">
        <pc:chgData name="Sanmukh Kuppannagari" userId="ad215094-da36-4b66-9c79-369a17aea26b" providerId="ADAL" clId="{5FCC71F3-C825-43C2-BB90-7A89A27DA80B}" dt="2024-08-27T14:28:57.385" v="2085" actId="47"/>
        <pc:sldMkLst>
          <pc:docMk/>
          <pc:sldMk cId="1622640958" sldId="360"/>
        </pc:sldMkLst>
      </pc:sldChg>
      <pc:sldChg chg="add ord">
        <pc:chgData name="Sanmukh Kuppannagari" userId="ad215094-da36-4b66-9c79-369a17aea26b" providerId="ADAL" clId="{5FCC71F3-C825-43C2-BB90-7A89A27DA80B}" dt="2024-08-27T14:28:43.371" v="2084"/>
        <pc:sldMkLst>
          <pc:docMk/>
          <pc:sldMk cId="3582721875" sldId="361"/>
        </pc:sldMkLst>
      </pc:sldChg>
      <pc:sldChg chg="add">
        <pc:chgData name="Sanmukh Kuppannagari" userId="ad215094-da36-4b66-9c79-369a17aea26b" providerId="ADAL" clId="{5FCC71F3-C825-43C2-BB90-7A89A27DA80B}" dt="2024-08-27T13:01:51.315" v="345"/>
        <pc:sldMkLst>
          <pc:docMk/>
          <pc:sldMk cId="2711586685" sldId="362"/>
        </pc:sldMkLst>
      </pc:sldChg>
      <pc:sldChg chg="add">
        <pc:chgData name="Sanmukh Kuppannagari" userId="ad215094-da36-4b66-9c79-369a17aea26b" providerId="ADAL" clId="{5FCC71F3-C825-43C2-BB90-7A89A27DA80B}" dt="2024-08-27T13:01:51.315" v="345"/>
        <pc:sldMkLst>
          <pc:docMk/>
          <pc:sldMk cId="676817876" sldId="364"/>
        </pc:sldMkLst>
      </pc:sldChg>
      <pc:sldChg chg="add">
        <pc:chgData name="Sanmukh Kuppannagari" userId="ad215094-da36-4b66-9c79-369a17aea26b" providerId="ADAL" clId="{5FCC71F3-C825-43C2-BB90-7A89A27DA80B}" dt="2024-08-27T13:01:51.315" v="345"/>
        <pc:sldMkLst>
          <pc:docMk/>
          <pc:sldMk cId="1059025400" sldId="365"/>
        </pc:sldMkLst>
      </pc:sldChg>
      <pc:sldChg chg="add">
        <pc:chgData name="Sanmukh Kuppannagari" userId="ad215094-da36-4b66-9c79-369a17aea26b" providerId="ADAL" clId="{5FCC71F3-C825-43C2-BB90-7A89A27DA80B}" dt="2024-08-27T13:01:51.315" v="345"/>
        <pc:sldMkLst>
          <pc:docMk/>
          <pc:sldMk cId="1982809871" sldId="366"/>
        </pc:sldMkLst>
      </pc:sldChg>
      <pc:sldChg chg="add">
        <pc:chgData name="Sanmukh Kuppannagari" userId="ad215094-da36-4b66-9c79-369a17aea26b" providerId="ADAL" clId="{5FCC71F3-C825-43C2-BB90-7A89A27DA80B}" dt="2024-08-27T13:01:51.315" v="345"/>
        <pc:sldMkLst>
          <pc:docMk/>
          <pc:sldMk cId="3344624359" sldId="369"/>
        </pc:sldMkLst>
      </pc:sldChg>
      <pc:sldChg chg="modSp add mod">
        <pc:chgData name="Sanmukh Kuppannagari" userId="ad215094-da36-4b66-9c79-369a17aea26b" providerId="ADAL" clId="{5FCC71F3-C825-43C2-BB90-7A89A27DA80B}" dt="2024-08-27T14:27:51.019" v="2080" actId="20577"/>
        <pc:sldMkLst>
          <pc:docMk/>
          <pc:sldMk cId="3904881137" sldId="370"/>
        </pc:sldMkLst>
      </pc:sldChg>
      <pc:sldChg chg="add del">
        <pc:chgData name="Sanmukh Kuppannagari" userId="ad215094-da36-4b66-9c79-369a17aea26b" providerId="ADAL" clId="{5FCC71F3-C825-43C2-BB90-7A89A27DA80B}" dt="2024-08-27T14:42:17.722" v="2619" actId="47"/>
        <pc:sldMkLst>
          <pc:docMk/>
          <pc:sldMk cId="1638638761" sldId="1242"/>
        </pc:sldMkLst>
      </pc:sldChg>
      <pc:sldChg chg="add del">
        <pc:chgData name="Sanmukh Kuppannagari" userId="ad215094-da36-4b66-9c79-369a17aea26b" providerId="ADAL" clId="{5FCC71F3-C825-43C2-BB90-7A89A27DA80B}" dt="2024-08-27T14:42:17.722" v="2619" actId="47"/>
        <pc:sldMkLst>
          <pc:docMk/>
          <pc:sldMk cId="3019430982" sldId="1243"/>
        </pc:sldMkLst>
      </pc:sldChg>
      <pc:sldChg chg="add del">
        <pc:chgData name="Sanmukh Kuppannagari" userId="ad215094-da36-4b66-9c79-369a17aea26b" providerId="ADAL" clId="{5FCC71F3-C825-43C2-BB90-7A89A27DA80B}" dt="2024-08-27T14:42:17.722" v="2619" actId="47"/>
        <pc:sldMkLst>
          <pc:docMk/>
          <pc:sldMk cId="1516867430" sldId="1244"/>
        </pc:sldMkLst>
      </pc:sldChg>
      <pc:sldChg chg="del">
        <pc:chgData name="Sanmukh Kuppannagari" userId="ad215094-da36-4b66-9c79-369a17aea26b" providerId="ADAL" clId="{5FCC71F3-C825-43C2-BB90-7A89A27DA80B}" dt="2024-08-27T13:44:36.563" v="710" actId="47"/>
        <pc:sldMkLst>
          <pc:docMk/>
          <pc:sldMk cId="4248992536" sldId="1413"/>
        </pc:sldMkLst>
      </pc:sldChg>
      <pc:sldChg chg="del">
        <pc:chgData name="Sanmukh Kuppannagari" userId="ad215094-da36-4b66-9c79-369a17aea26b" providerId="ADAL" clId="{5FCC71F3-C825-43C2-BB90-7A89A27DA80B}" dt="2024-08-27T13:44:36.563" v="710" actId="47"/>
        <pc:sldMkLst>
          <pc:docMk/>
          <pc:sldMk cId="738820361" sldId="1414"/>
        </pc:sldMkLst>
      </pc:sldChg>
      <pc:sldChg chg="modSp add mod">
        <pc:chgData name="Sanmukh Kuppannagari" userId="ad215094-da36-4b66-9c79-369a17aea26b" providerId="ADAL" clId="{5FCC71F3-C825-43C2-BB90-7A89A27DA80B}" dt="2024-08-27T12:46:01.359" v="30" actId="207"/>
        <pc:sldMkLst>
          <pc:docMk/>
          <pc:sldMk cId="145402012" sldId="1415"/>
        </pc:sldMkLst>
      </pc:sldChg>
      <pc:sldChg chg="modSp add mod ord">
        <pc:chgData name="Sanmukh Kuppannagari" userId="ad215094-da36-4b66-9c79-369a17aea26b" providerId="ADAL" clId="{5FCC71F3-C825-43C2-BB90-7A89A27DA80B}" dt="2024-08-27T12:46:50.722" v="37"/>
        <pc:sldMkLst>
          <pc:docMk/>
          <pc:sldMk cId="295492823" sldId="1416"/>
        </pc:sldMkLst>
      </pc:sldChg>
      <pc:sldChg chg="add">
        <pc:chgData name="Sanmukh Kuppannagari" userId="ad215094-da36-4b66-9c79-369a17aea26b" providerId="ADAL" clId="{5FCC71F3-C825-43C2-BB90-7A89A27DA80B}" dt="2024-08-27T13:01:51.315" v="345"/>
        <pc:sldMkLst>
          <pc:docMk/>
          <pc:sldMk cId="3399650778" sldId="1417"/>
        </pc:sldMkLst>
      </pc:sldChg>
      <pc:sldChg chg="add">
        <pc:chgData name="Sanmukh Kuppannagari" userId="ad215094-da36-4b66-9c79-369a17aea26b" providerId="ADAL" clId="{5FCC71F3-C825-43C2-BB90-7A89A27DA80B}" dt="2024-08-27T13:01:51.315" v="345"/>
        <pc:sldMkLst>
          <pc:docMk/>
          <pc:sldMk cId="624960510" sldId="1418"/>
        </pc:sldMkLst>
      </pc:sldChg>
      <pc:sldChg chg="add">
        <pc:chgData name="Sanmukh Kuppannagari" userId="ad215094-da36-4b66-9c79-369a17aea26b" providerId="ADAL" clId="{5FCC71F3-C825-43C2-BB90-7A89A27DA80B}" dt="2024-08-27T13:01:51.315" v="345"/>
        <pc:sldMkLst>
          <pc:docMk/>
          <pc:sldMk cId="2842676586" sldId="1419"/>
        </pc:sldMkLst>
      </pc:sldChg>
      <pc:sldChg chg="add">
        <pc:chgData name="Sanmukh Kuppannagari" userId="ad215094-da36-4b66-9c79-369a17aea26b" providerId="ADAL" clId="{5FCC71F3-C825-43C2-BB90-7A89A27DA80B}" dt="2024-08-27T13:01:51.315" v="345"/>
        <pc:sldMkLst>
          <pc:docMk/>
          <pc:sldMk cId="4171868693" sldId="1420"/>
        </pc:sldMkLst>
      </pc:sldChg>
      <pc:sldChg chg="add">
        <pc:chgData name="Sanmukh Kuppannagari" userId="ad215094-da36-4b66-9c79-369a17aea26b" providerId="ADAL" clId="{5FCC71F3-C825-43C2-BB90-7A89A27DA80B}" dt="2024-08-27T13:01:51.315" v="345"/>
        <pc:sldMkLst>
          <pc:docMk/>
          <pc:sldMk cId="2070763525" sldId="1421"/>
        </pc:sldMkLst>
      </pc:sldChg>
      <pc:sldChg chg="modSp add mod">
        <pc:chgData name="Sanmukh Kuppannagari" userId="ad215094-da36-4b66-9c79-369a17aea26b" providerId="ADAL" clId="{5FCC71F3-C825-43C2-BB90-7A89A27DA80B}" dt="2024-08-27T13:02:13.990" v="348" actId="207"/>
        <pc:sldMkLst>
          <pc:docMk/>
          <pc:sldMk cId="665993282" sldId="1422"/>
        </pc:sldMkLst>
      </pc:sldChg>
      <pc:sldChg chg="modSp add mod">
        <pc:chgData name="Sanmukh Kuppannagari" userId="ad215094-da36-4b66-9c79-369a17aea26b" providerId="ADAL" clId="{5FCC71F3-C825-43C2-BB90-7A89A27DA80B}" dt="2024-08-27T13:02:32.376" v="350" actId="207"/>
        <pc:sldMkLst>
          <pc:docMk/>
          <pc:sldMk cId="3988014077" sldId="1423"/>
        </pc:sldMkLst>
      </pc:sldChg>
      <pc:sldChg chg="addSp delSp modSp new mod modNotesTx">
        <pc:chgData name="Sanmukh Kuppannagari" userId="ad215094-da36-4b66-9c79-369a17aea26b" providerId="ADAL" clId="{5FCC71F3-C825-43C2-BB90-7A89A27DA80B}" dt="2024-08-27T13:56:52.839" v="871" actId="20577"/>
        <pc:sldMkLst>
          <pc:docMk/>
          <pc:sldMk cId="3464992614" sldId="1424"/>
        </pc:sldMkLst>
      </pc:sldChg>
      <pc:sldChg chg="modSp new mod">
        <pc:chgData name="Sanmukh Kuppannagari" userId="ad215094-da36-4b66-9c79-369a17aea26b" providerId="ADAL" clId="{5FCC71F3-C825-43C2-BB90-7A89A27DA80B}" dt="2024-08-27T14:07:06.102" v="1226" actId="20577"/>
        <pc:sldMkLst>
          <pc:docMk/>
          <pc:sldMk cId="2900684070" sldId="1425"/>
        </pc:sldMkLst>
      </pc:sldChg>
      <pc:sldChg chg="addSp modSp add mod">
        <pc:chgData name="Sanmukh Kuppannagari" userId="ad215094-da36-4b66-9c79-369a17aea26b" providerId="ADAL" clId="{5FCC71F3-C825-43C2-BB90-7A89A27DA80B}" dt="2024-08-27T14:19:41.285" v="1996" actId="403"/>
        <pc:sldMkLst>
          <pc:docMk/>
          <pc:sldMk cId="2221228576" sldId="1426"/>
        </pc:sldMkLst>
      </pc:sldChg>
      <pc:sldChg chg="modSp add mod">
        <pc:chgData name="Sanmukh Kuppannagari" userId="ad215094-da36-4b66-9c79-369a17aea26b" providerId="ADAL" clId="{5FCC71F3-C825-43C2-BB90-7A89A27DA80B}" dt="2024-08-27T14:20:05.515" v="2057" actId="20577"/>
        <pc:sldMkLst>
          <pc:docMk/>
          <pc:sldMk cId="2023560490" sldId="1427"/>
        </pc:sldMkLst>
      </pc:sldChg>
      <pc:sldChg chg="modSp new mod">
        <pc:chgData name="Sanmukh Kuppannagari" userId="ad215094-da36-4b66-9c79-369a17aea26b" providerId="ADAL" clId="{5FCC71F3-C825-43C2-BB90-7A89A27DA80B}" dt="2024-08-27T14:42:08.727" v="2618" actId="20577"/>
        <pc:sldMkLst>
          <pc:docMk/>
          <pc:sldMk cId="2220318750" sldId="1428"/>
        </pc:sldMkLst>
      </pc:sldChg>
      <pc:sldChg chg="modSp new mod">
        <pc:chgData name="Sanmukh Kuppannagari" userId="ad215094-da36-4b66-9c79-369a17aea26b" providerId="ADAL" clId="{5FCC71F3-C825-43C2-BB90-7A89A27DA80B}" dt="2024-08-27T14:43:10.500" v="2790" actId="20577"/>
        <pc:sldMkLst>
          <pc:docMk/>
          <pc:sldMk cId="3958413754" sldId="1429"/>
        </pc:sldMkLst>
      </pc:sldChg>
    </pc:docChg>
  </pc:docChgLst>
  <pc:docChgLst>
    <pc:chgData name="Sanmukh Kuppannagari" userId="ad215094-da36-4b66-9c79-369a17aea26b" providerId="ADAL" clId="{211AAAC7-5250-492F-AD78-DC6370DC9F86}"/>
    <pc:docChg chg="undo custSel addSld delSld modSld">
      <pc:chgData name="Sanmukh Kuppannagari" userId="ad215094-da36-4b66-9c79-369a17aea26b" providerId="ADAL" clId="{211AAAC7-5250-492F-AD78-DC6370DC9F86}" dt="2023-01-17T19:03:05.967" v="5107" actId="20577"/>
      <pc:docMkLst>
        <pc:docMk/>
      </pc:docMkLst>
      <pc:sldChg chg="modSp mod">
        <pc:chgData name="Sanmukh Kuppannagari" userId="ad215094-da36-4b66-9c79-369a17aea26b" providerId="ADAL" clId="{211AAAC7-5250-492F-AD78-DC6370DC9F86}" dt="2023-01-17T00:10:26.149" v="62" actId="20577"/>
        <pc:sldMkLst>
          <pc:docMk/>
          <pc:sldMk cId="728785357" sldId="256"/>
        </pc:sldMkLst>
      </pc:sldChg>
      <pc:sldChg chg="modSp mod">
        <pc:chgData name="Sanmukh Kuppannagari" userId="ad215094-da36-4b66-9c79-369a17aea26b" providerId="ADAL" clId="{211AAAC7-5250-492F-AD78-DC6370DC9F86}" dt="2023-01-17T00:13:53.144" v="165" actId="20577"/>
        <pc:sldMkLst>
          <pc:docMk/>
          <pc:sldMk cId="1853368443" sldId="257"/>
        </pc:sldMkLst>
      </pc:sldChg>
      <pc:sldChg chg="del">
        <pc:chgData name="Sanmukh Kuppannagari" userId="ad215094-da36-4b66-9c79-369a17aea26b" providerId="ADAL" clId="{211AAAC7-5250-492F-AD78-DC6370DC9F86}" dt="2023-01-17T00:14:37.645" v="166" actId="47"/>
        <pc:sldMkLst>
          <pc:docMk/>
          <pc:sldMk cId="1571907200" sldId="258"/>
        </pc:sldMkLst>
      </pc:sldChg>
      <pc:sldChg chg="modSp mod">
        <pc:chgData name="Sanmukh Kuppannagari" userId="ad215094-da36-4b66-9c79-369a17aea26b" providerId="ADAL" clId="{211AAAC7-5250-492F-AD78-DC6370DC9F86}" dt="2023-01-17T05:21:29.636" v="3029" actId="20577"/>
        <pc:sldMkLst>
          <pc:docMk/>
          <pc:sldMk cId="2017305151" sldId="261"/>
        </pc:sldMkLst>
      </pc:sldChg>
      <pc:sldChg chg="del">
        <pc:chgData name="Sanmukh Kuppannagari" userId="ad215094-da36-4b66-9c79-369a17aea26b" providerId="ADAL" clId="{211AAAC7-5250-492F-AD78-DC6370DC9F86}" dt="2023-01-17T00:14:40.024" v="167" actId="47"/>
        <pc:sldMkLst>
          <pc:docMk/>
          <pc:sldMk cId="935783954" sldId="262"/>
        </pc:sldMkLst>
      </pc:sldChg>
      <pc:sldChg chg="modSp mod">
        <pc:chgData name="Sanmukh Kuppannagari" userId="ad215094-da36-4b66-9c79-369a17aea26b" providerId="ADAL" clId="{211AAAC7-5250-492F-AD78-DC6370DC9F86}" dt="2023-01-17T05:27:42.704" v="3061" actId="20577"/>
        <pc:sldMkLst>
          <pc:docMk/>
          <pc:sldMk cId="2115879010" sldId="263"/>
        </pc:sldMkLst>
      </pc:sldChg>
      <pc:sldChg chg="modSp mod">
        <pc:chgData name="Sanmukh Kuppannagari" userId="ad215094-da36-4b66-9c79-369a17aea26b" providerId="ADAL" clId="{211AAAC7-5250-492F-AD78-DC6370DC9F86}" dt="2023-01-17T00:31:13.296" v="259" actId="20577"/>
        <pc:sldMkLst>
          <pc:docMk/>
          <pc:sldMk cId="4279812585" sldId="264"/>
        </pc:sldMkLst>
      </pc:sldChg>
      <pc:sldChg chg="modSp mod">
        <pc:chgData name="Sanmukh Kuppannagari" userId="ad215094-da36-4b66-9c79-369a17aea26b" providerId="ADAL" clId="{211AAAC7-5250-492F-AD78-DC6370DC9F86}" dt="2023-01-17T00:34:34.466" v="465" actId="20577"/>
        <pc:sldMkLst>
          <pc:docMk/>
          <pc:sldMk cId="229327562" sldId="265"/>
        </pc:sldMkLst>
      </pc:sldChg>
      <pc:sldChg chg="del">
        <pc:chgData name="Sanmukh Kuppannagari" userId="ad215094-da36-4b66-9c79-369a17aea26b" providerId="ADAL" clId="{211AAAC7-5250-492F-AD78-DC6370DC9F86}" dt="2023-01-17T00:53:58.669" v="1377" actId="47"/>
        <pc:sldMkLst>
          <pc:docMk/>
          <pc:sldMk cId="773656466" sldId="266"/>
        </pc:sldMkLst>
      </pc:sldChg>
      <pc:sldChg chg="del">
        <pc:chgData name="Sanmukh Kuppannagari" userId="ad215094-da36-4b66-9c79-369a17aea26b" providerId="ADAL" clId="{211AAAC7-5250-492F-AD78-DC6370DC9F86}" dt="2023-01-17T00:53:58.669" v="1377" actId="47"/>
        <pc:sldMkLst>
          <pc:docMk/>
          <pc:sldMk cId="1546929182" sldId="267"/>
        </pc:sldMkLst>
      </pc:sldChg>
      <pc:sldChg chg="del">
        <pc:chgData name="Sanmukh Kuppannagari" userId="ad215094-da36-4b66-9c79-369a17aea26b" providerId="ADAL" clId="{211AAAC7-5250-492F-AD78-DC6370DC9F86}" dt="2023-01-17T00:53:58.669" v="1377" actId="47"/>
        <pc:sldMkLst>
          <pc:docMk/>
          <pc:sldMk cId="2141319369" sldId="268"/>
        </pc:sldMkLst>
      </pc:sldChg>
      <pc:sldChg chg="del">
        <pc:chgData name="Sanmukh Kuppannagari" userId="ad215094-da36-4b66-9c79-369a17aea26b" providerId="ADAL" clId="{211AAAC7-5250-492F-AD78-DC6370DC9F86}" dt="2023-01-17T00:53:58.669" v="1377" actId="47"/>
        <pc:sldMkLst>
          <pc:docMk/>
          <pc:sldMk cId="2869887146" sldId="269"/>
        </pc:sldMkLst>
      </pc:sldChg>
      <pc:sldChg chg="del">
        <pc:chgData name="Sanmukh Kuppannagari" userId="ad215094-da36-4b66-9c79-369a17aea26b" providerId="ADAL" clId="{211AAAC7-5250-492F-AD78-DC6370DC9F86}" dt="2023-01-17T00:53:58.669" v="1377" actId="47"/>
        <pc:sldMkLst>
          <pc:docMk/>
          <pc:sldMk cId="1405443998" sldId="270"/>
        </pc:sldMkLst>
      </pc:sldChg>
      <pc:sldChg chg="del">
        <pc:chgData name="Sanmukh Kuppannagari" userId="ad215094-da36-4b66-9c79-369a17aea26b" providerId="ADAL" clId="{211AAAC7-5250-492F-AD78-DC6370DC9F86}" dt="2023-01-17T00:53:58.669" v="1377" actId="47"/>
        <pc:sldMkLst>
          <pc:docMk/>
          <pc:sldMk cId="17832347" sldId="271"/>
        </pc:sldMkLst>
      </pc:sldChg>
      <pc:sldChg chg="del">
        <pc:chgData name="Sanmukh Kuppannagari" userId="ad215094-da36-4b66-9c79-369a17aea26b" providerId="ADAL" clId="{211AAAC7-5250-492F-AD78-DC6370DC9F86}" dt="2023-01-17T00:53:58.669" v="1377" actId="47"/>
        <pc:sldMkLst>
          <pc:docMk/>
          <pc:sldMk cId="1974194003" sldId="272"/>
        </pc:sldMkLst>
      </pc:sldChg>
      <pc:sldChg chg="del">
        <pc:chgData name="Sanmukh Kuppannagari" userId="ad215094-da36-4b66-9c79-369a17aea26b" providerId="ADAL" clId="{211AAAC7-5250-492F-AD78-DC6370DC9F86}" dt="2023-01-17T00:53:58.669" v="1377" actId="47"/>
        <pc:sldMkLst>
          <pc:docMk/>
          <pc:sldMk cId="664933502" sldId="273"/>
        </pc:sldMkLst>
      </pc:sldChg>
      <pc:sldChg chg="del">
        <pc:chgData name="Sanmukh Kuppannagari" userId="ad215094-da36-4b66-9c79-369a17aea26b" providerId="ADAL" clId="{211AAAC7-5250-492F-AD78-DC6370DC9F86}" dt="2023-01-17T00:53:58.669" v="1377" actId="47"/>
        <pc:sldMkLst>
          <pc:docMk/>
          <pc:sldMk cId="517079826" sldId="274"/>
        </pc:sldMkLst>
      </pc:sldChg>
      <pc:sldChg chg="del">
        <pc:chgData name="Sanmukh Kuppannagari" userId="ad215094-da36-4b66-9c79-369a17aea26b" providerId="ADAL" clId="{211AAAC7-5250-492F-AD78-DC6370DC9F86}" dt="2023-01-17T00:53:58.669" v="1377" actId="47"/>
        <pc:sldMkLst>
          <pc:docMk/>
          <pc:sldMk cId="332663318" sldId="275"/>
        </pc:sldMkLst>
      </pc:sldChg>
      <pc:sldChg chg="del">
        <pc:chgData name="Sanmukh Kuppannagari" userId="ad215094-da36-4b66-9c79-369a17aea26b" providerId="ADAL" clId="{211AAAC7-5250-492F-AD78-DC6370DC9F86}" dt="2023-01-17T00:53:58.669" v="1377" actId="47"/>
        <pc:sldMkLst>
          <pc:docMk/>
          <pc:sldMk cId="1665426680" sldId="276"/>
        </pc:sldMkLst>
      </pc:sldChg>
      <pc:sldChg chg="del">
        <pc:chgData name="Sanmukh Kuppannagari" userId="ad215094-da36-4b66-9c79-369a17aea26b" providerId="ADAL" clId="{211AAAC7-5250-492F-AD78-DC6370DC9F86}" dt="2023-01-17T00:53:58.669" v="1377" actId="47"/>
        <pc:sldMkLst>
          <pc:docMk/>
          <pc:sldMk cId="1064585860" sldId="277"/>
        </pc:sldMkLst>
      </pc:sldChg>
      <pc:sldChg chg="del">
        <pc:chgData name="Sanmukh Kuppannagari" userId="ad215094-da36-4b66-9c79-369a17aea26b" providerId="ADAL" clId="{211AAAC7-5250-492F-AD78-DC6370DC9F86}" dt="2023-01-17T00:53:58.669" v="1377" actId="47"/>
        <pc:sldMkLst>
          <pc:docMk/>
          <pc:sldMk cId="2392899443" sldId="278"/>
        </pc:sldMkLst>
      </pc:sldChg>
      <pc:sldChg chg="del">
        <pc:chgData name="Sanmukh Kuppannagari" userId="ad215094-da36-4b66-9c79-369a17aea26b" providerId="ADAL" clId="{211AAAC7-5250-492F-AD78-DC6370DC9F86}" dt="2023-01-17T00:53:58.669" v="1377" actId="47"/>
        <pc:sldMkLst>
          <pc:docMk/>
          <pc:sldMk cId="3752910855" sldId="279"/>
        </pc:sldMkLst>
      </pc:sldChg>
      <pc:sldChg chg="del">
        <pc:chgData name="Sanmukh Kuppannagari" userId="ad215094-da36-4b66-9c79-369a17aea26b" providerId="ADAL" clId="{211AAAC7-5250-492F-AD78-DC6370DC9F86}" dt="2023-01-17T00:53:58.669" v="1377" actId="47"/>
        <pc:sldMkLst>
          <pc:docMk/>
          <pc:sldMk cId="621001467" sldId="280"/>
        </pc:sldMkLst>
      </pc:sldChg>
      <pc:sldChg chg="del">
        <pc:chgData name="Sanmukh Kuppannagari" userId="ad215094-da36-4b66-9c79-369a17aea26b" providerId="ADAL" clId="{211AAAC7-5250-492F-AD78-DC6370DC9F86}" dt="2023-01-17T00:53:58.669" v="1377" actId="47"/>
        <pc:sldMkLst>
          <pc:docMk/>
          <pc:sldMk cId="3740158276" sldId="281"/>
        </pc:sldMkLst>
      </pc:sldChg>
      <pc:sldChg chg="del">
        <pc:chgData name="Sanmukh Kuppannagari" userId="ad215094-da36-4b66-9c79-369a17aea26b" providerId="ADAL" clId="{211AAAC7-5250-492F-AD78-DC6370DC9F86}" dt="2023-01-17T00:53:58.669" v="1377" actId="47"/>
        <pc:sldMkLst>
          <pc:docMk/>
          <pc:sldMk cId="1659248167" sldId="282"/>
        </pc:sldMkLst>
      </pc:sldChg>
      <pc:sldChg chg="del">
        <pc:chgData name="Sanmukh Kuppannagari" userId="ad215094-da36-4b66-9c79-369a17aea26b" providerId="ADAL" clId="{211AAAC7-5250-492F-AD78-DC6370DC9F86}" dt="2023-01-17T00:53:58.669" v="1377" actId="47"/>
        <pc:sldMkLst>
          <pc:docMk/>
          <pc:sldMk cId="3056812290" sldId="283"/>
        </pc:sldMkLst>
      </pc:sldChg>
      <pc:sldChg chg="del">
        <pc:chgData name="Sanmukh Kuppannagari" userId="ad215094-da36-4b66-9c79-369a17aea26b" providerId="ADAL" clId="{211AAAC7-5250-492F-AD78-DC6370DC9F86}" dt="2023-01-17T00:53:58.669" v="1377" actId="47"/>
        <pc:sldMkLst>
          <pc:docMk/>
          <pc:sldMk cId="667679245" sldId="284"/>
        </pc:sldMkLst>
      </pc:sldChg>
      <pc:sldChg chg="del">
        <pc:chgData name="Sanmukh Kuppannagari" userId="ad215094-da36-4b66-9c79-369a17aea26b" providerId="ADAL" clId="{211AAAC7-5250-492F-AD78-DC6370DC9F86}" dt="2023-01-17T00:53:58.669" v="1377" actId="47"/>
        <pc:sldMkLst>
          <pc:docMk/>
          <pc:sldMk cId="3965516982" sldId="285"/>
        </pc:sldMkLst>
      </pc:sldChg>
      <pc:sldChg chg="del">
        <pc:chgData name="Sanmukh Kuppannagari" userId="ad215094-da36-4b66-9c79-369a17aea26b" providerId="ADAL" clId="{211AAAC7-5250-492F-AD78-DC6370DC9F86}" dt="2023-01-17T00:53:58.669" v="1377" actId="47"/>
        <pc:sldMkLst>
          <pc:docMk/>
          <pc:sldMk cId="3839782843" sldId="286"/>
        </pc:sldMkLst>
      </pc:sldChg>
      <pc:sldChg chg="modSp mod">
        <pc:chgData name="Sanmukh Kuppannagari" userId="ad215094-da36-4b66-9c79-369a17aea26b" providerId="ADAL" clId="{211AAAC7-5250-492F-AD78-DC6370DC9F86}" dt="2023-01-17T19:03:05.967" v="5107" actId="20577"/>
        <pc:sldMkLst>
          <pc:docMk/>
          <pc:sldMk cId="2158303791" sldId="288"/>
        </pc:sldMkLst>
      </pc:sldChg>
      <pc:sldChg chg="modSp mod">
        <pc:chgData name="Sanmukh Kuppannagari" userId="ad215094-da36-4b66-9c79-369a17aea26b" providerId="ADAL" clId="{211AAAC7-5250-492F-AD78-DC6370DC9F86}" dt="2023-01-17T05:27:35.099" v="3045" actId="20577"/>
        <pc:sldMkLst>
          <pc:docMk/>
          <pc:sldMk cId="570291501" sldId="289"/>
        </pc:sldMkLst>
      </pc:sldChg>
      <pc:sldChg chg="modSp new mod">
        <pc:chgData name="Sanmukh Kuppannagari" userId="ad215094-da36-4b66-9c79-369a17aea26b" providerId="ADAL" clId="{211AAAC7-5250-492F-AD78-DC6370DC9F86}" dt="2023-01-17T16:57:39.252" v="3298" actId="20577"/>
        <pc:sldMkLst>
          <pc:docMk/>
          <pc:sldMk cId="2156678824" sldId="290"/>
        </pc:sldMkLst>
      </pc:sldChg>
      <pc:sldChg chg="modSp new mod">
        <pc:chgData name="Sanmukh Kuppannagari" userId="ad215094-da36-4b66-9c79-369a17aea26b" providerId="ADAL" clId="{211AAAC7-5250-492F-AD78-DC6370DC9F86}" dt="2023-01-17T16:58:07.896" v="3380" actId="20577"/>
        <pc:sldMkLst>
          <pc:docMk/>
          <pc:sldMk cId="2291869099" sldId="291"/>
        </pc:sldMkLst>
      </pc:sldChg>
      <pc:sldChg chg="modSp new mod">
        <pc:chgData name="Sanmukh Kuppannagari" userId="ad215094-da36-4b66-9c79-369a17aea26b" providerId="ADAL" clId="{211AAAC7-5250-492F-AD78-DC6370DC9F86}" dt="2023-01-17T00:52:03.469" v="1234" actId="20577"/>
        <pc:sldMkLst>
          <pc:docMk/>
          <pc:sldMk cId="3873626867" sldId="292"/>
        </pc:sldMkLst>
      </pc:sldChg>
      <pc:sldChg chg="modSp new mod">
        <pc:chgData name="Sanmukh Kuppannagari" userId="ad215094-da36-4b66-9c79-369a17aea26b" providerId="ADAL" clId="{211AAAC7-5250-492F-AD78-DC6370DC9F86}" dt="2023-01-17T00:53:22.245" v="1376" actId="20577"/>
        <pc:sldMkLst>
          <pc:docMk/>
          <pc:sldMk cId="1774998115" sldId="293"/>
        </pc:sldMkLst>
      </pc:sldChg>
      <pc:sldChg chg="modSp new mod">
        <pc:chgData name="Sanmukh Kuppannagari" userId="ad215094-da36-4b66-9c79-369a17aea26b" providerId="ADAL" clId="{211AAAC7-5250-492F-AD78-DC6370DC9F86}" dt="2023-01-17T17:07:59.378" v="3662" actId="20577"/>
        <pc:sldMkLst>
          <pc:docMk/>
          <pc:sldMk cId="2638425655" sldId="294"/>
        </pc:sldMkLst>
      </pc:sldChg>
      <pc:sldChg chg="modSp new mod">
        <pc:chgData name="Sanmukh Kuppannagari" userId="ad215094-da36-4b66-9c79-369a17aea26b" providerId="ADAL" clId="{211AAAC7-5250-492F-AD78-DC6370DC9F86}" dt="2023-01-17T04:46:26.863" v="1821" actId="20577"/>
        <pc:sldMkLst>
          <pc:docMk/>
          <pc:sldMk cId="2615144390" sldId="295"/>
        </pc:sldMkLst>
      </pc:sldChg>
      <pc:sldChg chg="modSp new mod">
        <pc:chgData name="Sanmukh Kuppannagari" userId="ad215094-da36-4b66-9c79-369a17aea26b" providerId="ADAL" clId="{211AAAC7-5250-492F-AD78-DC6370DC9F86}" dt="2023-01-17T04:50:22.336" v="2113" actId="20577"/>
        <pc:sldMkLst>
          <pc:docMk/>
          <pc:sldMk cId="3329329736" sldId="296"/>
        </pc:sldMkLst>
      </pc:sldChg>
      <pc:sldChg chg="modSp new mod">
        <pc:chgData name="Sanmukh Kuppannagari" userId="ad215094-da36-4b66-9c79-369a17aea26b" providerId="ADAL" clId="{211AAAC7-5250-492F-AD78-DC6370DC9F86}" dt="2023-01-17T17:57:00.676" v="3862" actId="20577"/>
        <pc:sldMkLst>
          <pc:docMk/>
          <pc:sldMk cId="99553615" sldId="297"/>
        </pc:sldMkLst>
      </pc:sldChg>
      <pc:sldChg chg="modSp new mod">
        <pc:chgData name="Sanmukh Kuppannagari" userId="ad215094-da36-4b66-9c79-369a17aea26b" providerId="ADAL" clId="{211AAAC7-5250-492F-AD78-DC6370DC9F86}" dt="2023-01-17T04:55:37.586" v="2539" actId="20577"/>
        <pc:sldMkLst>
          <pc:docMk/>
          <pc:sldMk cId="3682190543" sldId="298"/>
        </pc:sldMkLst>
      </pc:sldChg>
      <pc:sldChg chg="modSp new mod">
        <pc:chgData name="Sanmukh Kuppannagari" userId="ad215094-da36-4b66-9c79-369a17aea26b" providerId="ADAL" clId="{211AAAC7-5250-492F-AD78-DC6370DC9F86}" dt="2023-01-17T17:59:25.345" v="4026" actId="20577"/>
        <pc:sldMkLst>
          <pc:docMk/>
          <pc:sldMk cId="1020910546" sldId="299"/>
        </pc:sldMkLst>
      </pc:sldChg>
      <pc:sldChg chg="modSp new mod">
        <pc:chgData name="Sanmukh Kuppannagari" userId="ad215094-da36-4b66-9c79-369a17aea26b" providerId="ADAL" clId="{211AAAC7-5250-492F-AD78-DC6370DC9F86}" dt="2023-01-17T05:02:26.766" v="2961" actId="20577"/>
        <pc:sldMkLst>
          <pc:docMk/>
          <pc:sldMk cId="3765558418" sldId="300"/>
        </pc:sldMkLst>
      </pc:sldChg>
      <pc:sldChg chg="modSp add mod">
        <pc:chgData name="Sanmukh Kuppannagari" userId="ad215094-da36-4b66-9c79-369a17aea26b" providerId="ADAL" clId="{211AAAC7-5250-492F-AD78-DC6370DC9F86}" dt="2023-01-17T05:27:59.040" v="3096" actId="207"/>
        <pc:sldMkLst>
          <pc:docMk/>
          <pc:sldMk cId="670794243" sldId="301"/>
        </pc:sldMkLst>
      </pc:sldChg>
      <pc:sldChg chg="modSp new mod">
        <pc:chgData name="Sanmukh Kuppannagari" userId="ad215094-da36-4b66-9c79-369a17aea26b" providerId="ADAL" clId="{211AAAC7-5250-492F-AD78-DC6370DC9F86}" dt="2023-01-17T05:04:14.702" v="3013" actId="20577"/>
        <pc:sldMkLst>
          <pc:docMk/>
          <pc:sldMk cId="2162272" sldId="302"/>
        </pc:sldMkLst>
      </pc:sldChg>
      <pc:sldChg chg="modSp add mod">
        <pc:chgData name="Sanmukh Kuppannagari" userId="ad215094-da36-4b66-9c79-369a17aea26b" providerId="ADAL" clId="{211AAAC7-5250-492F-AD78-DC6370DC9F86}" dt="2023-01-17T05:28:17.340" v="3098" actId="207"/>
        <pc:sldMkLst>
          <pc:docMk/>
          <pc:sldMk cId="2602328554" sldId="303"/>
        </pc:sldMkLst>
      </pc:sldChg>
      <pc:sldChg chg="modSp new mod">
        <pc:chgData name="Sanmukh Kuppannagari" userId="ad215094-da36-4b66-9c79-369a17aea26b" providerId="ADAL" clId="{211AAAC7-5250-492F-AD78-DC6370DC9F86}" dt="2023-01-17T05:32:46.400" v="3279" actId="20577"/>
        <pc:sldMkLst>
          <pc:docMk/>
          <pc:sldMk cId="3182011601" sldId="304"/>
        </pc:sldMkLst>
      </pc:sldChg>
      <pc:sldChg chg="modSp new mod">
        <pc:chgData name="Sanmukh Kuppannagari" userId="ad215094-da36-4b66-9c79-369a17aea26b" providerId="ADAL" clId="{211AAAC7-5250-492F-AD78-DC6370DC9F86}" dt="2023-01-17T18:00:34.818" v="4104" actId="20577"/>
        <pc:sldMkLst>
          <pc:docMk/>
          <pc:sldMk cId="2520937317" sldId="305"/>
        </pc:sldMkLst>
      </pc:sldChg>
      <pc:sldChg chg="addSp delSp modSp new mod">
        <pc:chgData name="Sanmukh Kuppannagari" userId="ad215094-da36-4b66-9c79-369a17aea26b" providerId="ADAL" clId="{211AAAC7-5250-492F-AD78-DC6370DC9F86}" dt="2023-01-17T18:15:02.850" v="4280" actId="1076"/>
        <pc:sldMkLst>
          <pc:docMk/>
          <pc:sldMk cId="787331322" sldId="306"/>
        </pc:sldMkLst>
      </pc:sldChg>
      <pc:sldChg chg="addSp delSp modSp new mod">
        <pc:chgData name="Sanmukh Kuppannagari" userId="ad215094-da36-4b66-9c79-369a17aea26b" providerId="ADAL" clId="{211AAAC7-5250-492F-AD78-DC6370DC9F86}" dt="2023-01-17T18:19:15.464" v="4300" actId="1076"/>
        <pc:sldMkLst>
          <pc:docMk/>
          <pc:sldMk cId="592458898" sldId="307"/>
        </pc:sldMkLst>
      </pc:sldChg>
      <pc:sldChg chg="addSp delSp modSp new mod">
        <pc:chgData name="Sanmukh Kuppannagari" userId="ad215094-da36-4b66-9c79-369a17aea26b" providerId="ADAL" clId="{211AAAC7-5250-492F-AD78-DC6370DC9F86}" dt="2023-01-17T18:20:47.319" v="4319" actId="1076"/>
        <pc:sldMkLst>
          <pc:docMk/>
          <pc:sldMk cId="1871853996" sldId="308"/>
        </pc:sldMkLst>
      </pc:sldChg>
      <pc:sldChg chg="addSp modSp new mod">
        <pc:chgData name="Sanmukh Kuppannagari" userId="ad215094-da36-4b66-9c79-369a17aea26b" providerId="ADAL" clId="{211AAAC7-5250-492F-AD78-DC6370DC9F86}" dt="2023-01-17T18:59:20.062" v="4992" actId="20577"/>
        <pc:sldMkLst>
          <pc:docMk/>
          <pc:sldMk cId="418652833" sldId="309"/>
        </pc:sldMkLst>
      </pc:sldChg>
      <pc:sldChg chg="addSp modSp new mod">
        <pc:chgData name="Sanmukh Kuppannagari" userId="ad215094-da36-4b66-9c79-369a17aea26b" providerId="ADAL" clId="{211AAAC7-5250-492F-AD78-DC6370DC9F86}" dt="2023-01-17T18:41:03.310" v="4764" actId="20577"/>
        <pc:sldMkLst>
          <pc:docMk/>
          <pc:sldMk cId="712137956" sldId="310"/>
        </pc:sldMkLst>
      </pc:sldChg>
      <pc:sldChg chg="addSp delSp modSp new mod">
        <pc:chgData name="Sanmukh Kuppannagari" userId="ad215094-da36-4b66-9c79-369a17aea26b" providerId="ADAL" clId="{211AAAC7-5250-492F-AD78-DC6370DC9F86}" dt="2023-01-17T18:47:03.341" v="4901" actId="20577"/>
        <pc:sldMkLst>
          <pc:docMk/>
          <pc:sldMk cId="670143684" sldId="311"/>
        </pc:sldMkLst>
      </pc:sldChg>
      <pc:sldChg chg="addSp modSp new mod">
        <pc:chgData name="Sanmukh Kuppannagari" userId="ad215094-da36-4b66-9c79-369a17aea26b" providerId="ADAL" clId="{211AAAC7-5250-492F-AD78-DC6370DC9F86}" dt="2023-01-17T18:56:38.874" v="4978" actId="1076"/>
        <pc:sldMkLst>
          <pc:docMk/>
          <pc:sldMk cId="1402496708" sldId="312"/>
        </pc:sldMkLst>
      </pc:sldChg>
      <pc:sldChg chg="modSp new mod">
        <pc:chgData name="Sanmukh Kuppannagari" userId="ad215094-da36-4b66-9c79-369a17aea26b" providerId="ADAL" clId="{211AAAC7-5250-492F-AD78-DC6370DC9F86}" dt="2023-01-17T19:02:16.888" v="5028" actId="20577"/>
        <pc:sldMkLst>
          <pc:docMk/>
          <pc:sldMk cId="4113171285" sldId="313"/>
        </pc:sldMkLst>
      </pc:sldChg>
    </pc:docChg>
  </pc:docChgLst>
  <pc:docChgLst>
    <pc:chgData name="Sanmukh Kuppannagari" userId="ad215094-da36-4b66-9c79-369a17aea26b" providerId="ADAL" clId="{6F33217F-18A1-4077-B194-47DF60B862C3}"/>
    <pc:docChg chg="undo custSel addSld modSld">
      <pc:chgData name="Sanmukh Kuppannagari" userId="ad215094-da36-4b66-9c79-369a17aea26b" providerId="ADAL" clId="{6F33217F-18A1-4077-B194-47DF60B862C3}" dt="2025-08-25T19:51:33.167" v="1349" actId="20577"/>
      <pc:docMkLst>
        <pc:docMk/>
      </pc:docMkLst>
      <pc:sldChg chg="modSp mod">
        <pc:chgData name="Sanmukh Kuppannagari" userId="ad215094-da36-4b66-9c79-369a17aea26b" providerId="ADAL" clId="{6F33217F-18A1-4077-B194-47DF60B862C3}" dt="2025-08-25T18:13:39.319" v="1" actId="20577"/>
        <pc:sldMkLst>
          <pc:docMk/>
          <pc:sldMk cId="728785357" sldId="256"/>
        </pc:sldMkLst>
        <pc:spChg chg="mod">
          <ac:chgData name="Sanmukh Kuppannagari" userId="ad215094-da36-4b66-9c79-369a17aea26b" providerId="ADAL" clId="{6F33217F-18A1-4077-B194-47DF60B862C3}" dt="2025-08-25T18:13:39.319" v="1" actId="20577"/>
          <ac:spMkLst>
            <pc:docMk/>
            <pc:sldMk cId="728785357" sldId="256"/>
            <ac:spMk id="3" creationId="{C46BB279-3651-105A-8503-217F67B1FED8}"/>
          </ac:spMkLst>
        </pc:spChg>
      </pc:sldChg>
      <pc:sldChg chg="modSp mod">
        <pc:chgData name="Sanmukh Kuppannagari" userId="ad215094-da36-4b66-9c79-369a17aea26b" providerId="ADAL" clId="{6F33217F-18A1-4077-B194-47DF60B862C3}" dt="2025-08-25T18:14:24.769" v="3" actId="20577"/>
        <pc:sldMkLst>
          <pc:docMk/>
          <pc:sldMk cId="1853368443" sldId="257"/>
        </pc:sldMkLst>
        <pc:spChg chg="mod">
          <ac:chgData name="Sanmukh Kuppannagari" userId="ad215094-da36-4b66-9c79-369a17aea26b" providerId="ADAL" clId="{6F33217F-18A1-4077-B194-47DF60B862C3}" dt="2025-08-25T18:14:24.769" v="3" actId="20577"/>
          <ac:spMkLst>
            <pc:docMk/>
            <pc:sldMk cId="1853368443" sldId="257"/>
            <ac:spMk id="37" creationId="{982C61CA-FFDD-C376-98B0-F814F733F9D5}"/>
          </ac:spMkLst>
        </pc:spChg>
      </pc:sldChg>
      <pc:sldChg chg="modSp mod">
        <pc:chgData name="Sanmukh Kuppannagari" userId="ad215094-da36-4b66-9c79-369a17aea26b" providerId="ADAL" clId="{6F33217F-18A1-4077-B194-47DF60B862C3}" dt="2025-08-25T19:26:07.156" v="1209" actId="20577"/>
        <pc:sldMkLst>
          <pc:docMk/>
          <pc:sldMk cId="1571907200" sldId="258"/>
        </pc:sldMkLst>
        <pc:spChg chg="mod">
          <ac:chgData name="Sanmukh Kuppannagari" userId="ad215094-da36-4b66-9c79-369a17aea26b" providerId="ADAL" clId="{6F33217F-18A1-4077-B194-47DF60B862C3}" dt="2025-08-25T19:26:07.156" v="1209" actId="20577"/>
          <ac:spMkLst>
            <pc:docMk/>
            <pc:sldMk cId="1571907200" sldId="258"/>
            <ac:spMk id="3" creationId="{44E98DF9-F123-3DF2-7E54-345422917EE6}"/>
          </ac:spMkLst>
        </pc:spChg>
      </pc:sldChg>
      <pc:sldChg chg="modSp mod">
        <pc:chgData name="Sanmukh Kuppannagari" userId="ad215094-da36-4b66-9c79-369a17aea26b" providerId="ADAL" clId="{6F33217F-18A1-4077-B194-47DF60B862C3}" dt="2025-08-25T18:21:39.501" v="130" actId="20577"/>
        <pc:sldMkLst>
          <pc:docMk/>
          <pc:sldMk cId="4279812585" sldId="264"/>
        </pc:sldMkLst>
        <pc:spChg chg="mod">
          <ac:chgData name="Sanmukh Kuppannagari" userId="ad215094-da36-4b66-9c79-369a17aea26b" providerId="ADAL" clId="{6F33217F-18A1-4077-B194-47DF60B862C3}" dt="2025-08-25T18:21:39.501" v="130" actId="20577"/>
          <ac:spMkLst>
            <pc:docMk/>
            <pc:sldMk cId="4279812585" sldId="264"/>
            <ac:spMk id="3" creationId="{CBE9954F-235F-11B1-E993-BB27C455B17D}"/>
          </ac:spMkLst>
        </pc:spChg>
      </pc:sldChg>
      <pc:sldChg chg="modSp mod">
        <pc:chgData name="Sanmukh Kuppannagari" userId="ad215094-da36-4b66-9c79-369a17aea26b" providerId="ADAL" clId="{6F33217F-18A1-4077-B194-47DF60B862C3}" dt="2025-08-25T18:23:03.845" v="137" actId="20577"/>
        <pc:sldMkLst>
          <pc:docMk/>
          <pc:sldMk cId="773656466" sldId="266"/>
        </pc:sldMkLst>
        <pc:spChg chg="mod">
          <ac:chgData name="Sanmukh Kuppannagari" userId="ad215094-da36-4b66-9c79-369a17aea26b" providerId="ADAL" clId="{6F33217F-18A1-4077-B194-47DF60B862C3}" dt="2025-08-25T18:23:03.845" v="137" actId="20577"/>
          <ac:spMkLst>
            <pc:docMk/>
            <pc:sldMk cId="773656466" sldId="266"/>
            <ac:spMk id="3" creationId="{BA0B7168-5E54-5E23-A0F2-005C5A80130C}"/>
          </ac:spMkLst>
        </pc:spChg>
      </pc:sldChg>
      <pc:sldChg chg="modSp mod">
        <pc:chgData name="Sanmukh Kuppannagari" userId="ad215094-da36-4b66-9c79-369a17aea26b" providerId="ADAL" clId="{6F33217F-18A1-4077-B194-47DF60B862C3}" dt="2025-08-25T19:00:34.796" v="557" actId="20577"/>
        <pc:sldMkLst>
          <pc:docMk/>
          <pc:sldMk cId="664933502" sldId="273"/>
        </pc:sldMkLst>
        <pc:spChg chg="mod">
          <ac:chgData name="Sanmukh Kuppannagari" userId="ad215094-da36-4b66-9c79-369a17aea26b" providerId="ADAL" clId="{6F33217F-18A1-4077-B194-47DF60B862C3}" dt="2025-08-25T19:00:34.796" v="557" actId="20577"/>
          <ac:spMkLst>
            <pc:docMk/>
            <pc:sldMk cId="664933502" sldId="273"/>
            <ac:spMk id="3" creationId="{BD95CBAF-7959-3EAF-FB6F-4FA1C63DF413}"/>
          </ac:spMkLst>
        </pc:spChg>
      </pc:sldChg>
      <pc:sldChg chg="addSp delSp modSp mod">
        <pc:chgData name="Sanmukh Kuppannagari" userId="ad215094-da36-4b66-9c79-369a17aea26b" providerId="ADAL" clId="{6F33217F-18A1-4077-B194-47DF60B862C3}" dt="2025-08-25T19:51:04.339" v="1336" actId="20577"/>
        <pc:sldMkLst>
          <pc:docMk/>
          <pc:sldMk cId="1064585860" sldId="277"/>
        </pc:sldMkLst>
        <pc:spChg chg="mod">
          <ac:chgData name="Sanmukh Kuppannagari" userId="ad215094-da36-4b66-9c79-369a17aea26b" providerId="ADAL" clId="{6F33217F-18A1-4077-B194-47DF60B862C3}" dt="2025-08-25T19:51:04.339" v="1336" actId="20577"/>
          <ac:spMkLst>
            <pc:docMk/>
            <pc:sldMk cId="1064585860" sldId="277"/>
            <ac:spMk id="2" creationId="{216E6657-29BD-1EC9-94D8-9FDB136E9AEE}"/>
          </ac:spMkLst>
        </pc:spChg>
        <pc:spChg chg="mod">
          <ac:chgData name="Sanmukh Kuppannagari" userId="ad215094-da36-4b66-9c79-369a17aea26b" providerId="ADAL" clId="{6F33217F-18A1-4077-B194-47DF60B862C3}" dt="2025-08-25T18:43:54.108" v="492" actId="1076"/>
          <ac:spMkLst>
            <pc:docMk/>
            <pc:sldMk cId="1064585860" sldId="277"/>
            <ac:spMk id="10" creationId="{9E261890-2617-E220-18A4-FAB88A4A2D24}"/>
          </ac:spMkLst>
        </pc:spChg>
        <pc:picChg chg="del">
          <ac:chgData name="Sanmukh Kuppannagari" userId="ad215094-da36-4b66-9c79-369a17aea26b" providerId="ADAL" clId="{6F33217F-18A1-4077-B194-47DF60B862C3}" dt="2025-08-25T18:43:37.535" v="481" actId="478"/>
          <ac:picMkLst>
            <pc:docMk/>
            <pc:sldMk cId="1064585860" sldId="277"/>
            <ac:picMk id="9" creationId="{0B24257E-0540-A33D-9D7B-F57A4E939A45}"/>
          </ac:picMkLst>
        </pc:picChg>
        <pc:picChg chg="add mod">
          <ac:chgData name="Sanmukh Kuppannagari" userId="ad215094-da36-4b66-9c79-369a17aea26b" providerId="ADAL" clId="{6F33217F-18A1-4077-B194-47DF60B862C3}" dt="2025-08-25T18:43:48.110" v="488" actId="1076"/>
          <ac:picMkLst>
            <pc:docMk/>
            <pc:sldMk cId="1064585860" sldId="277"/>
            <ac:picMk id="13" creationId="{61C68416-A200-C038-FF0A-B6C1CED1C136}"/>
          </ac:picMkLst>
        </pc:picChg>
      </pc:sldChg>
      <pc:sldChg chg="modSp mod">
        <pc:chgData name="Sanmukh Kuppannagari" userId="ad215094-da36-4b66-9c79-369a17aea26b" providerId="ADAL" clId="{6F33217F-18A1-4077-B194-47DF60B862C3}" dt="2025-08-25T19:51:08.178" v="1338" actId="20577"/>
        <pc:sldMkLst>
          <pc:docMk/>
          <pc:sldMk cId="2392899443" sldId="278"/>
        </pc:sldMkLst>
        <pc:spChg chg="mod">
          <ac:chgData name="Sanmukh Kuppannagari" userId="ad215094-da36-4b66-9c79-369a17aea26b" providerId="ADAL" clId="{6F33217F-18A1-4077-B194-47DF60B862C3}" dt="2025-08-25T19:51:08.178" v="1338" actId="20577"/>
          <ac:spMkLst>
            <pc:docMk/>
            <pc:sldMk cId="2392899443" sldId="278"/>
            <ac:spMk id="2" creationId="{DC963541-A32E-7B27-609E-F87C0E616954}"/>
          </ac:spMkLst>
        </pc:spChg>
      </pc:sldChg>
      <pc:sldChg chg="modSp mod">
        <pc:chgData name="Sanmukh Kuppannagari" userId="ad215094-da36-4b66-9c79-369a17aea26b" providerId="ADAL" clId="{6F33217F-18A1-4077-B194-47DF60B862C3}" dt="2025-08-25T19:51:12.509" v="1340" actId="20577"/>
        <pc:sldMkLst>
          <pc:docMk/>
          <pc:sldMk cId="3752910855" sldId="279"/>
        </pc:sldMkLst>
        <pc:spChg chg="mod">
          <ac:chgData name="Sanmukh Kuppannagari" userId="ad215094-da36-4b66-9c79-369a17aea26b" providerId="ADAL" clId="{6F33217F-18A1-4077-B194-47DF60B862C3}" dt="2025-08-25T19:51:12.509" v="1340" actId="20577"/>
          <ac:spMkLst>
            <pc:docMk/>
            <pc:sldMk cId="3752910855" sldId="279"/>
            <ac:spMk id="2" creationId="{07B8BA7D-E7D7-6EF9-9860-E9B69C0D54E1}"/>
          </ac:spMkLst>
        </pc:spChg>
      </pc:sldChg>
      <pc:sldChg chg="modSp mod">
        <pc:chgData name="Sanmukh Kuppannagari" userId="ad215094-da36-4b66-9c79-369a17aea26b" providerId="ADAL" clId="{6F33217F-18A1-4077-B194-47DF60B862C3}" dt="2025-08-25T19:51:26.478" v="1345" actId="20577"/>
        <pc:sldMkLst>
          <pc:docMk/>
          <pc:sldMk cId="3740158276" sldId="281"/>
        </pc:sldMkLst>
        <pc:spChg chg="mod">
          <ac:chgData name="Sanmukh Kuppannagari" userId="ad215094-da36-4b66-9c79-369a17aea26b" providerId="ADAL" clId="{6F33217F-18A1-4077-B194-47DF60B862C3}" dt="2025-08-25T19:51:26.478" v="1345" actId="20577"/>
          <ac:spMkLst>
            <pc:docMk/>
            <pc:sldMk cId="3740158276" sldId="281"/>
            <ac:spMk id="2" creationId="{3B3D5295-9B97-5AFB-BFF7-49951BD10DDE}"/>
          </ac:spMkLst>
        </pc:spChg>
      </pc:sldChg>
      <pc:sldChg chg="modSp mod">
        <pc:chgData name="Sanmukh Kuppannagari" userId="ad215094-da36-4b66-9c79-369a17aea26b" providerId="ADAL" clId="{6F33217F-18A1-4077-B194-47DF60B862C3}" dt="2025-08-25T18:27:13.458" v="332" actId="20577"/>
        <pc:sldMkLst>
          <pc:docMk/>
          <pc:sldMk cId="2158303791" sldId="288"/>
        </pc:sldMkLst>
        <pc:spChg chg="mod">
          <ac:chgData name="Sanmukh Kuppannagari" userId="ad215094-da36-4b66-9c79-369a17aea26b" providerId="ADAL" clId="{6F33217F-18A1-4077-B194-47DF60B862C3}" dt="2025-08-25T18:27:13.458" v="332" actId="20577"/>
          <ac:spMkLst>
            <pc:docMk/>
            <pc:sldMk cId="2158303791" sldId="288"/>
            <ac:spMk id="3" creationId="{E7FF2391-E8AE-9A93-A4FC-0E02B54BC29C}"/>
          </ac:spMkLst>
        </pc:spChg>
      </pc:sldChg>
      <pc:sldChg chg="modSp mod">
        <pc:chgData name="Sanmukh Kuppannagari" userId="ad215094-da36-4b66-9c79-369a17aea26b" providerId="ADAL" clId="{6F33217F-18A1-4077-B194-47DF60B862C3}" dt="2025-08-25T18:25:24.370" v="330" actId="20577"/>
        <pc:sldMkLst>
          <pc:docMk/>
          <pc:sldMk cId="1020910546" sldId="299"/>
        </pc:sldMkLst>
        <pc:spChg chg="mod">
          <ac:chgData name="Sanmukh Kuppannagari" userId="ad215094-da36-4b66-9c79-369a17aea26b" providerId="ADAL" clId="{6F33217F-18A1-4077-B194-47DF60B862C3}" dt="2025-08-25T18:25:24.370" v="330" actId="20577"/>
          <ac:spMkLst>
            <pc:docMk/>
            <pc:sldMk cId="1020910546" sldId="299"/>
            <ac:spMk id="3" creationId="{797F74C9-02E8-5A4C-C3B0-5D0F3EB80A74}"/>
          </ac:spMkLst>
        </pc:spChg>
      </pc:sldChg>
      <pc:sldChg chg="modSp mod">
        <pc:chgData name="Sanmukh Kuppannagari" userId="ad215094-da36-4b66-9c79-369a17aea26b" providerId="ADAL" clId="{6F33217F-18A1-4077-B194-47DF60B862C3}" dt="2025-08-25T18:23:31.381" v="141" actId="20577"/>
        <pc:sldMkLst>
          <pc:docMk/>
          <pc:sldMk cId="4013261310" sldId="314"/>
        </pc:sldMkLst>
        <pc:spChg chg="mod">
          <ac:chgData name="Sanmukh Kuppannagari" userId="ad215094-da36-4b66-9c79-369a17aea26b" providerId="ADAL" clId="{6F33217F-18A1-4077-B194-47DF60B862C3}" dt="2025-08-25T18:23:31.381" v="141" actId="20577"/>
          <ac:spMkLst>
            <pc:docMk/>
            <pc:sldMk cId="4013261310" sldId="314"/>
            <ac:spMk id="3" creationId="{97F1FA21-BF35-1102-A100-EEA56D236F87}"/>
          </ac:spMkLst>
        </pc:spChg>
      </pc:sldChg>
      <pc:sldChg chg="modSp mod">
        <pc:chgData name="Sanmukh Kuppannagari" userId="ad215094-da36-4b66-9c79-369a17aea26b" providerId="ADAL" clId="{6F33217F-18A1-4077-B194-47DF60B862C3}" dt="2025-08-25T18:23:41.557" v="143" actId="20577"/>
        <pc:sldMkLst>
          <pc:docMk/>
          <pc:sldMk cId="4010883220" sldId="315"/>
        </pc:sldMkLst>
        <pc:spChg chg="mod">
          <ac:chgData name="Sanmukh Kuppannagari" userId="ad215094-da36-4b66-9c79-369a17aea26b" providerId="ADAL" clId="{6F33217F-18A1-4077-B194-47DF60B862C3}" dt="2025-08-25T18:23:41.557" v="143" actId="20577"/>
          <ac:spMkLst>
            <pc:docMk/>
            <pc:sldMk cId="4010883220" sldId="315"/>
            <ac:spMk id="3" creationId="{14C48253-5B16-8EBB-EFA7-EEE5B98F96A6}"/>
          </ac:spMkLst>
        </pc:spChg>
      </pc:sldChg>
      <pc:sldChg chg="modSp mod">
        <pc:chgData name="Sanmukh Kuppannagari" userId="ad215094-da36-4b66-9c79-369a17aea26b" providerId="ADAL" clId="{6F33217F-18A1-4077-B194-47DF60B862C3}" dt="2025-08-25T18:57:05.954" v="546" actId="20577"/>
        <pc:sldMkLst>
          <pc:docMk/>
          <pc:sldMk cId="961129123" sldId="316"/>
        </pc:sldMkLst>
        <pc:spChg chg="mod">
          <ac:chgData name="Sanmukh Kuppannagari" userId="ad215094-da36-4b66-9c79-369a17aea26b" providerId="ADAL" clId="{6F33217F-18A1-4077-B194-47DF60B862C3}" dt="2025-08-25T18:57:05.954" v="546" actId="20577"/>
          <ac:spMkLst>
            <pc:docMk/>
            <pc:sldMk cId="961129123" sldId="316"/>
            <ac:spMk id="3" creationId="{EA134DC8-A978-26E3-D5B2-19B0A2F0A417}"/>
          </ac:spMkLst>
        </pc:spChg>
      </pc:sldChg>
      <pc:sldChg chg="modSp mod">
        <pc:chgData name="Sanmukh Kuppannagari" userId="ad215094-da36-4b66-9c79-369a17aea26b" providerId="ADAL" clId="{6F33217F-18A1-4077-B194-47DF60B862C3}" dt="2025-08-25T18:25:05.959" v="326" actId="20577"/>
        <pc:sldMkLst>
          <pc:docMk/>
          <pc:sldMk cId="2305956743" sldId="317"/>
        </pc:sldMkLst>
        <pc:spChg chg="mod">
          <ac:chgData name="Sanmukh Kuppannagari" userId="ad215094-da36-4b66-9c79-369a17aea26b" providerId="ADAL" clId="{6F33217F-18A1-4077-B194-47DF60B862C3}" dt="2025-08-25T18:25:05.959" v="326" actId="20577"/>
          <ac:spMkLst>
            <pc:docMk/>
            <pc:sldMk cId="2305956743" sldId="317"/>
            <ac:spMk id="3" creationId="{B2E68B9B-F878-89B8-15D3-0B33FFF19085}"/>
          </ac:spMkLst>
        </pc:spChg>
      </pc:sldChg>
      <pc:sldChg chg="modSp mod">
        <pc:chgData name="Sanmukh Kuppannagari" userId="ad215094-da36-4b66-9c79-369a17aea26b" providerId="ADAL" clId="{6F33217F-18A1-4077-B194-47DF60B862C3}" dt="2025-08-25T19:03:20.765" v="560" actId="20577"/>
        <pc:sldMkLst>
          <pc:docMk/>
          <pc:sldMk cId="1059025400" sldId="365"/>
        </pc:sldMkLst>
        <pc:spChg chg="mod">
          <ac:chgData name="Sanmukh Kuppannagari" userId="ad215094-da36-4b66-9c79-369a17aea26b" providerId="ADAL" clId="{6F33217F-18A1-4077-B194-47DF60B862C3}" dt="2025-08-25T19:03:20.765" v="560" actId="20577"/>
          <ac:spMkLst>
            <pc:docMk/>
            <pc:sldMk cId="1059025400" sldId="365"/>
            <ac:spMk id="3" creationId="{9CD326BB-70F4-96D0-ADA5-EE84BB4A34F3}"/>
          </ac:spMkLst>
        </pc:spChg>
      </pc:sldChg>
      <pc:sldChg chg="addSp delSp modSp mod">
        <pc:chgData name="Sanmukh Kuppannagari" userId="ad215094-da36-4b66-9c79-369a17aea26b" providerId="ADAL" clId="{6F33217F-18A1-4077-B194-47DF60B862C3}" dt="2025-08-25T19:13:46.903" v="646" actId="1076"/>
        <pc:sldMkLst>
          <pc:docMk/>
          <pc:sldMk cId="3344624359" sldId="369"/>
        </pc:sldMkLst>
        <pc:spChg chg="mod">
          <ac:chgData name="Sanmukh Kuppannagari" userId="ad215094-da36-4b66-9c79-369a17aea26b" providerId="ADAL" clId="{6F33217F-18A1-4077-B194-47DF60B862C3}" dt="2025-08-25T19:11:44.866" v="562" actId="1076"/>
          <ac:spMkLst>
            <pc:docMk/>
            <pc:sldMk cId="3344624359" sldId="369"/>
            <ac:spMk id="2" creationId="{B58B6298-709F-1B25-0B0D-DC4B3C54B5A9}"/>
          </ac:spMkLst>
        </pc:spChg>
        <pc:spChg chg="mod">
          <ac:chgData name="Sanmukh Kuppannagari" userId="ad215094-da36-4b66-9c79-369a17aea26b" providerId="ADAL" clId="{6F33217F-18A1-4077-B194-47DF60B862C3}" dt="2025-08-25T19:13:46.903" v="646" actId="1076"/>
          <ac:spMkLst>
            <pc:docMk/>
            <pc:sldMk cId="3344624359" sldId="369"/>
            <ac:spMk id="3" creationId="{A187B048-807B-6775-BE16-13EC2175C13B}"/>
          </ac:spMkLst>
        </pc:spChg>
        <pc:spChg chg="del">
          <ac:chgData name="Sanmukh Kuppannagari" userId="ad215094-da36-4b66-9c79-369a17aea26b" providerId="ADAL" clId="{6F33217F-18A1-4077-B194-47DF60B862C3}" dt="2025-08-25T19:12:08.382" v="567" actId="478"/>
          <ac:spMkLst>
            <pc:docMk/>
            <pc:sldMk cId="3344624359" sldId="369"/>
            <ac:spMk id="4" creationId="{07370DF4-D047-BEE0-7033-F2D2ABCD60FA}"/>
          </ac:spMkLst>
        </pc:spChg>
        <pc:spChg chg="del">
          <ac:chgData name="Sanmukh Kuppannagari" userId="ad215094-da36-4b66-9c79-369a17aea26b" providerId="ADAL" clId="{6F33217F-18A1-4077-B194-47DF60B862C3}" dt="2025-08-25T19:12:08.382" v="567" actId="478"/>
          <ac:spMkLst>
            <pc:docMk/>
            <pc:sldMk cId="3344624359" sldId="369"/>
            <ac:spMk id="5" creationId="{B3A316BA-9D29-7A9F-38C1-075869689A37}"/>
          </ac:spMkLst>
        </pc:spChg>
        <pc:spChg chg="del">
          <ac:chgData name="Sanmukh Kuppannagari" userId="ad215094-da36-4b66-9c79-369a17aea26b" providerId="ADAL" clId="{6F33217F-18A1-4077-B194-47DF60B862C3}" dt="2025-08-25T19:12:08.382" v="567" actId="478"/>
          <ac:spMkLst>
            <pc:docMk/>
            <pc:sldMk cId="3344624359" sldId="369"/>
            <ac:spMk id="6" creationId="{40372EC2-5A50-EF9F-682E-F499993DB4C9}"/>
          </ac:spMkLst>
        </pc:spChg>
        <pc:spChg chg="del">
          <ac:chgData name="Sanmukh Kuppannagari" userId="ad215094-da36-4b66-9c79-369a17aea26b" providerId="ADAL" clId="{6F33217F-18A1-4077-B194-47DF60B862C3}" dt="2025-08-25T19:12:08.382" v="567" actId="478"/>
          <ac:spMkLst>
            <pc:docMk/>
            <pc:sldMk cId="3344624359" sldId="369"/>
            <ac:spMk id="9" creationId="{2C723D5A-2004-5D7F-FD02-DDC6F776DD74}"/>
          </ac:spMkLst>
        </pc:spChg>
        <pc:spChg chg="del">
          <ac:chgData name="Sanmukh Kuppannagari" userId="ad215094-da36-4b66-9c79-369a17aea26b" providerId="ADAL" clId="{6F33217F-18A1-4077-B194-47DF60B862C3}" dt="2025-08-25T19:12:08.382" v="567" actId="478"/>
          <ac:spMkLst>
            <pc:docMk/>
            <pc:sldMk cId="3344624359" sldId="369"/>
            <ac:spMk id="11" creationId="{9981BD5A-FCA9-0BC7-5482-496485F294CC}"/>
          </ac:spMkLst>
        </pc:spChg>
        <pc:picChg chg="add mod">
          <ac:chgData name="Sanmukh Kuppannagari" userId="ad215094-da36-4b66-9c79-369a17aea26b" providerId="ADAL" clId="{6F33217F-18A1-4077-B194-47DF60B862C3}" dt="2025-08-25T19:12:24.044" v="572" actId="1076"/>
          <ac:picMkLst>
            <pc:docMk/>
            <pc:sldMk cId="3344624359" sldId="369"/>
            <ac:picMk id="17" creationId="{BF55CFF2-59CE-DE3B-5080-18942C54BE99}"/>
          </ac:picMkLst>
        </pc:picChg>
        <pc:cxnChg chg="del mod">
          <ac:chgData name="Sanmukh Kuppannagari" userId="ad215094-da36-4b66-9c79-369a17aea26b" providerId="ADAL" clId="{6F33217F-18A1-4077-B194-47DF60B862C3}" dt="2025-08-25T19:12:08.382" v="567" actId="478"/>
          <ac:cxnSpMkLst>
            <pc:docMk/>
            <pc:sldMk cId="3344624359" sldId="369"/>
            <ac:cxnSpMk id="7" creationId="{0A5C7BEE-90BA-4F46-3B48-CD6C5A7C34C5}"/>
          </ac:cxnSpMkLst>
        </pc:cxnChg>
        <pc:cxnChg chg="del mod">
          <ac:chgData name="Sanmukh Kuppannagari" userId="ad215094-da36-4b66-9c79-369a17aea26b" providerId="ADAL" clId="{6F33217F-18A1-4077-B194-47DF60B862C3}" dt="2025-08-25T19:12:08.382" v="567" actId="478"/>
          <ac:cxnSpMkLst>
            <pc:docMk/>
            <pc:sldMk cId="3344624359" sldId="369"/>
            <ac:cxnSpMk id="8" creationId="{F2CB537F-BA1D-DCC1-633F-8A33DD7C4613}"/>
          </ac:cxnSpMkLst>
        </pc:cxnChg>
        <pc:cxnChg chg="del mod">
          <ac:chgData name="Sanmukh Kuppannagari" userId="ad215094-da36-4b66-9c79-369a17aea26b" providerId="ADAL" clId="{6F33217F-18A1-4077-B194-47DF60B862C3}" dt="2025-08-25T19:12:08.382" v="567" actId="478"/>
          <ac:cxnSpMkLst>
            <pc:docMk/>
            <pc:sldMk cId="3344624359" sldId="369"/>
            <ac:cxnSpMk id="12" creationId="{3941E835-A6C0-909D-DF29-D3C93FFC7258}"/>
          </ac:cxnSpMkLst>
        </pc:cxnChg>
        <pc:cxnChg chg="del mod">
          <ac:chgData name="Sanmukh Kuppannagari" userId="ad215094-da36-4b66-9c79-369a17aea26b" providerId="ADAL" clId="{6F33217F-18A1-4077-B194-47DF60B862C3}" dt="2025-08-25T19:12:08.382" v="567" actId="478"/>
          <ac:cxnSpMkLst>
            <pc:docMk/>
            <pc:sldMk cId="3344624359" sldId="369"/>
            <ac:cxnSpMk id="13" creationId="{2060D369-CA87-0349-83A8-37A7C944C808}"/>
          </ac:cxnSpMkLst>
        </pc:cxnChg>
        <pc:cxnChg chg="del">
          <ac:chgData name="Sanmukh Kuppannagari" userId="ad215094-da36-4b66-9c79-369a17aea26b" providerId="ADAL" clId="{6F33217F-18A1-4077-B194-47DF60B862C3}" dt="2025-08-25T19:12:08.382" v="567" actId="478"/>
          <ac:cxnSpMkLst>
            <pc:docMk/>
            <pc:sldMk cId="3344624359" sldId="369"/>
            <ac:cxnSpMk id="15" creationId="{30476702-93D3-EC56-A223-DE57B4F155D6}"/>
          </ac:cxnSpMkLst>
        </pc:cxnChg>
      </pc:sldChg>
      <pc:sldChg chg="modSp mod">
        <pc:chgData name="Sanmukh Kuppannagari" userId="ad215094-da36-4b66-9c79-369a17aea26b" providerId="ADAL" clId="{6F33217F-18A1-4077-B194-47DF60B862C3}" dt="2025-08-25T19:13:58.609" v="660" actId="20577"/>
        <pc:sldMkLst>
          <pc:docMk/>
          <pc:sldMk cId="3904881137" sldId="370"/>
        </pc:sldMkLst>
        <pc:spChg chg="mod">
          <ac:chgData name="Sanmukh Kuppannagari" userId="ad215094-da36-4b66-9c79-369a17aea26b" providerId="ADAL" clId="{6F33217F-18A1-4077-B194-47DF60B862C3}" dt="2025-08-25T19:13:58.609" v="660" actId="20577"/>
          <ac:spMkLst>
            <pc:docMk/>
            <pc:sldMk cId="3904881137" sldId="370"/>
            <ac:spMk id="3" creationId="{160340CA-941E-EE42-D720-1676CCCA6EAA}"/>
          </ac:spMkLst>
        </pc:spChg>
      </pc:sldChg>
      <pc:sldChg chg="modSp mod">
        <pc:chgData name="Sanmukh Kuppannagari" userId="ad215094-da36-4b66-9c79-369a17aea26b" providerId="ADAL" clId="{6F33217F-18A1-4077-B194-47DF60B862C3}" dt="2025-08-25T18:55:41.230" v="542" actId="20577"/>
        <pc:sldMkLst>
          <pc:docMk/>
          <pc:sldMk cId="2070763525" sldId="1421"/>
        </pc:sldMkLst>
        <pc:spChg chg="mod">
          <ac:chgData name="Sanmukh Kuppannagari" userId="ad215094-da36-4b66-9c79-369a17aea26b" providerId="ADAL" clId="{6F33217F-18A1-4077-B194-47DF60B862C3}" dt="2025-08-25T18:55:41.230" v="542" actId="20577"/>
          <ac:spMkLst>
            <pc:docMk/>
            <pc:sldMk cId="2070763525" sldId="1421"/>
            <ac:spMk id="3" creationId="{C2827127-9348-5CD2-310D-28F88F039C24}"/>
          </ac:spMkLst>
        </pc:spChg>
      </pc:sldChg>
      <pc:sldChg chg="modSp mod">
        <pc:chgData name="Sanmukh Kuppannagari" userId="ad215094-da36-4b66-9c79-369a17aea26b" providerId="ADAL" clId="{6F33217F-18A1-4077-B194-47DF60B862C3}" dt="2025-08-25T19:51:16.566" v="1342" actId="20577"/>
        <pc:sldMkLst>
          <pc:docMk/>
          <pc:sldMk cId="2900684070" sldId="1425"/>
        </pc:sldMkLst>
        <pc:spChg chg="mod">
          <ac:chgData name="Sanmukh Kuppannagari" userId="ad215094-da36-4b66-9c79-369a17aea26b" providerId="ADAL" clId="{6F33217F-18A1-4077-B194-47DF60B862C3}" dt="2025-08-25T19:51:16.566" v="1342" actId="20577"/>
          <ac:spMkLst>
            <pc:docMk/>
            <pc:sldMk cId="2900684070" sldId="1425"/>
            <ac:spMk id="2" creationId="{73E0C2AC-3D8D-875D-9122-C027A70BFAFD}"/>
          </ac:spMkLst>
        </pc:spChg>
        <pc:spChg chg="mod">
          <ac:chgData name="Sanmukh Kuppannagari" userId="ad215094-da36-4b66-9c79-369a17aea26b" providerId="ADAL" clId="{6F33217F-18A1-4077-B194-47DF60B862C3}" dt="2025-08-25T18:47:54.158" v="529" actId="20577"/>
          <ac:spMkLst>
            <pc:docMk/>
            <pc:sldMk cId="2900684070" sldId="1425"/>
            <ac:spMk id="3" creationId="{3A447318-1B34-C867-1EB9-88F298F37D7E}"/>
          </ac:spMkLst>
        </pc:spChg>
      </pc:sldChg>
      <pc:sldChg chg="modSp mod">
        <pc:chgData name="Sanmukh Kuppannagari" userId="ad215094-da36-4b66-9c79-369a17aea26b" providerId="ADAL" clId="{6F33217F-18A1-4077-B194-47DF60B862C3}" dt="2025-08-25T19:51:30.017" v="1347" actId="20577"/>
        <pc:sldMkLst>
          <pc:docMk/>
          <pc:sldMk cId="2221228576" sldId="1426"/>
        </pc:sldMkLst>
        <pc:spChg chg="mod">
          <ac:chgData name="Sanmukh Kuppannagari" userId="ad215094-da36-4b66-9c79-369a17aea26b" providerId="ADAL" clId="{6F33217F-18A1-4077-B194-47DF60B862C3}" dt="2025-08-25T19:51:30.017" v="1347" actId="20577"/>
          <ac:spMkLst>
            <pc:docMk/>
            <pc:sldMk cId="2221228576" sldId="1426"/>
            <ac:spMk id="2" creationId="{3B3D5295-9B97-5AFB-BFF7-49951BD10DDE}"/>
          </ac:spMkLst>
        </pc:spChg>
      </pc:sldChg>
      <pc:sldChg chg="modSp mod">
        <pc:chgData name="Sanmukh Kuppannagari" userId="ad215094-da36-4b66-9c79-369a17aea26b" providerId="ADAL" clId="{6F33217F-18A1-4077-B194-47DF60B862C3}" dt="2025-08-25T19:51:33.167" v="1349" actId="20577"/>
        <pc:sldMkLst>
          <pc:docMk/>
          <pc:sldMk cId="2023560490" sldId="1427"/>
        </pc:sldMkLst>
        <pc:spChg chg="mod">
          <ac:chgData name="Sanmukh Kuppannagari" userId="ad215094-da36-4b66-9c79-369a17aea26b" providerId="ADAL" clId="{6F33217F-18A1-4077-B194-47DF60B862C3}" dt="2025-08-25T19:51:33.167" v="1349" actId="20577"/>
          <ac:spMkLst>
            <pc:docMk/>
            <pc:sldMk cId="2023560490" sldId="1427"/>
            <ac:spMk id="2" creationId="{3B3D5295-9B97-5AFB-BFF7-49951BD10DDE}"/>
          </ac:spMkLst>
        </pc:spChg>
      </pc:sldChg>
      <pc:sldChg chg="addSp delSp modSp new mod">
        <pc:chgData name="Sanmukh Kuppannagari" userId="ad215094-da36-4b66-9c79-369a17aea26b" providerId="ADAL" clId="{6F33217F-18A1-4077-B194-47DF60B862C3}" dt="2025-08-25T18:38:47.589" v="480" actId="20577"/>
        <pc:sldMkLst>
          <pc:docMk/>
          <pc:sldMk cId="2018204764" sldId="1430"/>
        </pc:sldMkLst>
        <pc:spChg chg="mod">
          <ac:chgData name="Sanmukh Kuppannagari" userId="ad215094-da36-4b66-9c79-369a17aea26b" providerId="ADAL" clId="{6F33217F-18A1-4077-B194-47DF60B862C3}" dt="2025-08-25T18:36:07.852" v="335" actId="20577"/>
          <ac:spMkLst>
            <pc:docMk/>
            <pc:sldMk cId="2018204764" sldId="1430"/>
            <ac:spMk id="2" creationId="{2B0C0CDB-7C37-3049-4959-30F73BD93CA0}"/>
          </ac:spMkLst>
        </pc:spChg>
        <pc:spChg chg="add del">
          <ac:chgData name="Sanmukh Kuppannagari" userId="ad215094-da36-4b66-9c79-369a17aea26b" providerId="ADAL" clId="{6F33217F-18A1-4077-B194-47DF60B862C3}" dt="2025-08-25T18:37:21.267" v="338" actId="478"/>
          <ac:spMkLst>
            <pc:docMk/>
            <pc:sldMk cId="2018204764" sldId="1430"/>
            <ac:spMk id="3" creationId="{235D20D4-FE23-840D-C632-7671C7B28D4F}"/>
          </ac:spMkLst>
        </pc:spChg>
        <pc:spChg chg="add mod">
          <ac:chgData name="Sanmukh Kuppannagari" userId="ad215094-da36-4b66-9c79-369a17aea26b" providerId="ADAL" clId="{6F33217F-18A1-4077-B194-47DF60B862C3}" dt="2025-08-25T18:38:47.589" v="480" actId="20577"/>
          <ac:spMkLst>
            <pc:docMk/>
            <pc:sldMk cId="2018204764" sldId="1430"/>
            <ac:spMk id="8" creationId="{601A129E-E509-DEF2-5880-0864A7B8CD7B}"/>
          </ac:spMkLst>
        </pc:spChg>
        <pc:picChg chg="add del mod ord">
          <ac:chgData name="Sanmukh Kuppannagari" userId="ad215094-da36-4b66-9c79-369a17aea26b" providerId="ADAL" clId="{6F33217F-18A1-4077-B194-47DF60B862C3}" dt="2025-08-25T18:37:18.775" v="337" actId="22"/>
          <ac:picMkLst>
            <pc:docMk/>
            <pc:sldMk cId="2018204764" sldId="1430"/>
            <ac:picMk id="5" creationId="{6CA72020-75DE-B9CD-49CA-1FAF647C300B}"/>
          </ac:picMkLst>
        </pc:picChg>
        <pc:picChg chg="add mod">
          <ac:chgData name="Sanmukh Kuppannagari" userId="ad215094-da36-4b66-9c79-369a17aea26b" providerId="ADAL" clId="{6F33217F-18A1-4077-B194-47DF60B862C3}" dt="2025-08-25T18:37:51.401" v="342" actId="1076"/>
          <ac:picMkLst>
            <pc:docMk/>
            <pc:sldMk cId="2018204764" sldId="1430"/>
            <ac:picMk id="7" creationId="{42E02FBE-7F11-FD10-A5C0-1208D0D33657}"/>
          </ac:picMkLst>
        </pc:picChg>
      </pc:sldChg>
      <pc:sldChg chg="addSp modSp new mod">
        <pc:chgData name="Sanmukh Kuppannagari" userId="ad215094-da36-4b66-9c79-369a17aea26b" providerId="ADAL" clId="{6F33217F-18A1-4077-B194-47DF60B862C3}" dt="2025-08-25T19:47:55.686" v="1334" actId="20577"/>
        <pc:sldMkLst>
          <pc:docMk/>
          <pc:sldMk cId="3067762504" sldId="1431"/>
        </pc:sldMkLst>
        <pc:spChg chg="mod">
          <ac:chgData name="Sanmukh Kuppannagari" userId="ad215094-da36-4b66-9c79-369a17aea26b" providerId="ADAL" clId="{6F33217F-18A1-4077-B194-47DF60B862C3}" dt="2025-08-25T19:43:48.664" v="1212" actId="20577"/>
          <ac:spMkLst>
            <pc:docMk/>
            <pc:sldMk cId="3067762504" sldId="1431"/>
            <ac:spMk id="2" creationId="{DD90DE44-5230-3438-2EE0-7F85037FC35C}"/>
          </ac:spMkLst>
        </pc:spChg>
        <pc:spChg chg="mod">
          <ac:chgData name="Sanmukh Kuppannagari" userId="ad215094-da36-4b66-9c79-369a17aea26b" providerId="ADAL" clId="{6F33217F-18A1-4077-B194-47DF60B862C3}" dt="2025-08-25T19:47:55.686" v="1334" actId="20577"/>
          <ac:spMkLst>
            <pc:docMk/>
            <pc:sldMk cId="3067762504" sldId="1431"/>
            <ac:spMk id="3" creationId="{53FA80BF-0086-E9CB-BA72-6DF38F585B6C}"/>
          </ac:spMkLst>
        </pc:spChg>
        <pc:picChg chg="add mod">
          <ac:chgData name="Sanmukh Kuppannagari" userId="ad215094-da36-4b66-9c79-369a17aea26b" providerId="ADAL" clId="{6F33217F-18A1-4077-B194-47DF60B862C3}" dt="2025-08-25T19:47:10.644" v="1222" actId="1076"/>
          <ac:picMkLst>
            <pc:docMk/>
            <pc:sldMk cId="3067762504" sldId="1431"/>
            <ac:picMk id="5" creationId="{8820F17B-A3E8-A21E-6E5E-B4C01688BB9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D5B98-A868-4A62-8240-BC6283F8264D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0BF98-FCB6-413C-BFCD-EA7011ED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54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Autonomous driving image source: https://www.autoevolution.com/news/germany-to-upgrade-autobahn-for-more-autonomous-driving-support-91679.html#agal_0</a:t>
            </a:r>
          </a:p>
          <a:p>
            <a:r>
              <a:rPr lang="en-US" dirty="0"/>
              <a:t>Surveillance Image source: https://www.securityinfowatch.com/video-surveillance/news/12082966/245-million-surveillance-cameras-installed-globally-in-2014-ihs-says</a:t>
            </a:r>
          </a:p>
          <a:p>
            <a:r>
              <a:rPr lang="en-US" dirty="0"/>
              <a:t>Social Media Image Source: https://panorbit.in/blog/why-social-media-is-a-must-for-brands/</a:t>
            </a:r>
          </a:p>
          <a:p>
            <a:r>
              <a:rPr lang="en-US" dirty="0"/>
              <a:t>Power Grids Image: DOE SETO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0BF98-FCB6-413C-BFCD-EA7011EDE6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72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https://www.shaped.ai/blog/do-large-language-models-llms-reason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0BF98-FCB6-413C-BFCD-EA7011EDE6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51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0BF98-FCB6-413C-BFCD-EA7011EDE6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78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84CADE-A677-0C48-9EE0-3C1F30143B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2E579A6-DE24-8844-982C-0536BF941851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2530" name="Rectangle 7">
            <a:extLst>
              <a:ext uri="{FF2B5EF4-FFF2-40B4-BE49-F238E27FC236}">
                <a16:creationId xmlns:a16="http://schemas.microsoft.com/office/drawing/2014/main" id="{3E4B0D1D-44C3-F14A-82B9-B87469E36E6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3D91F8B8-8CFD-3F45-B2E2-398028D4F968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39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2B4F1DC6-B092-5E45-8829-C0B60879FEB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0D2BD8E4-D1B8-144C-B576-A14ED81117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8592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75ABC7-D44C-444D-B7E6-7D3DA1A3BF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CFC0BFA-1F45-A544-AD7B-16097BC9378C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4578" name="Rectangle 7">
            <a:extLst>
              <a:ext uri="{FF2B5EF4-FFF2-40B4-BE49-F238E27FC236}">
                <a16:creationId xmlns:a16="http://schemas.microsoft.com/office/drawing/2014/main" id="{672C16C3-9E7B-0147-AA9B-E71A59ADC8D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C384282F-BDC3-5E42-95CD-A8ABBFE36809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40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427D7064-389B-DC48-A5A8-F49511FA97B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AA1E0726-9783-8042-8DEB-D7128FFDA6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3114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07459-2E8A-C649-9D75-07D7C0370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EC1379-291B-6C46-BBC1-DCAA15BE855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434243A0-7525-F94A-A274-D17BB84B8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4F431A9-A867-9D45-ADD8-2BC0ED1525D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42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C3837F7-625D-E74A-9597-75A2C88C548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3C0E18-9351-1447-9F50-770CE494E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5325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4953A9-9967-724A-9C44-DBC0134B48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8233A06-A545-3148-9E88-96D0057DE6D5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8674" name="Rectangle 7">
            <a:extLst>
              <a:ext uri="{FF2B5EF4-FFF2-40B4-BE49-F238E27FC236}">
                <a16:creationId xmlns:a16="http://schemas.microsoft.com/office/drawing/2014/main" id="{90E11811-D379-5742-A403-BD5073F593F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124C3632-9143-9741-A499-02163D165175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43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6907350D-192F-C946-8301-8A5B30723DA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9C952239-9BC9-7E44-BEAD-1D77A3B4B5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6429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07459-2E8A-C649-9D75-07D7C0370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EC1379-291B-6C46-BBC1-DCAA15BE855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51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6" name="Rectangle 7">
            <a:extLst>
              <a:ext uri="{FF2B5EF4-FFF2-40B4-BE49-F238E27FC236}">
                <a16:creationId xmlns:a16="http://schemas.microsoft.com/office/drawing/2014/main" id="{434243A0-7525-F94A-A274-D17BB84B80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4F431A9-A867-9D45-ADD8-2BC0ED1525DC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51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5C3837F7-625D-E74A-9597-75A2C88C548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43C0E18-9351-1447-9F50-770CE494E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4052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0BF98-FCB6-413C-BFCD-EA7011EDE66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1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67C0-BE4F-8AE7-59F6-9807CC487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DC0112-4A5B-EC08-3419-E43BAD396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E0AE5-C6AA-2469-E616-E3BA37F2B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C466-C5EC-4335-AF21-70E314BE6FF3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13D0-588E-8694-AE05-FA7C88CF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2596B-98C2-F7F3-D266-5CCF744F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3DFFB-D075-4046-8829-D389E0B2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60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B5F8F-4B41-7CEC-C83C-C89270A9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0A9D6-6B27-0666-8944-BC3B2775F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B4544-7F79-0F3E-3134-24EFDC3B7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C466-C5EC-4335-AF21-70E314BE6FF3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4D4A5-4AA4-2F6F-6311-518B622B6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D4176-7E21-78F5-5774-C3E1B3B1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3DFFB-D075-4046-8829-D389E0B2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60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22D407-3181-DDA3-4811-D53ABA8B10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006DA-8227-F4CF-AF74-F3291B9CB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DA4A0-144A-D5DE-6CE7-03E89D1C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C466-C5EC-4335-AF21-70E314BE6FF3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04D66-9C59-92BE-FF17-86811607F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C6B7D-9BE0-FADD-2917-A26A97E6F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3DFFB-D075-4046-8829-D389E0B2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81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225-995A-126B-6B4C-634CA83C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044CB-6CF2-5856-8672-E007A5CAA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AAC6E-6CB1-A687-8E15-1F9F56D21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C466-C5EC-4335-AF21-70E314BE6FF3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47D7D-B252-9CD8-F5CB-5AF405C7F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48238-5C64-AA2E-1E80-95CADCB2F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3DFFB-D075-4046-8829-D389E0B2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1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D8E93-BCB1-86EE-BC1A-ECF6DE7DF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52C9D-CB98-05E2-417B-A2B715882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99F77-8466-44D2-F17F-D0226B08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C466-C5EC-4335-AF21-70E314BE6FF3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1D12D-7B1D-3586-21F6-773DC1C72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B3810-8AC5-E561-1F1E-9439664F7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3DFFB-D075-4046-8829-D389E0B2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20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E534-7DCC-5D20-C63C-3CC09EF7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4C404-D542-2902-0176-4DC041B9D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88E07-0D8B-1D23-65C4-39397F17E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32F92-264E-190A-EF5F-E11054A95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C466-C5EC-4335-AF21-70E314BE6FF3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F1B26-0568-5079-8703-C744E3BF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4BE1B-F6CC-CD83-FB12-18117CE68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3DFFB-D075-4046-8829-D389E0B2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39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7EBB-D050-FDF3-BD8D-D48C1165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CC139-24A6-503F-262B-734055E2A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29145-290F-9388-473E-CE3F5E9B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19950-17C2-B3E8-0B6B-93E95A43D4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E781A2-B576-9E25-0FE6-81A106BCE2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C029B0-911C-DF02-4917-028738049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C466-C5EC-4335-AF21-70E314BE6FF3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532C4B-FBDA-5956-F1B1-B2D278B05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454948-E0E2-7941-91C8-1589256FF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3DFFB-D075-4046-8829-D389E0B2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30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CE6B-994A-3F68-BB1D-B87E17B4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665E36-017C-51A4-F80D-DEAC76250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C466-C5EC-4335-AF21-70E314BE6FF3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5F8D3-502A-92BF-83B3-888AD29D4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3CB3D-3281-0985-64B8-18FB8FE4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3DFFB-D075-4046-8829-D389E0B2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9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487F7-64B2-4846-0EED-A0A30B3EC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C466-C5EC-4335-AF21-70E314BE6FF3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F9DEF9-12C3-A37A-C6FA-D237DA3D1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92C04-7DAC-0D99-FB02-59856E6A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3DFFB-D075-4046-8829-D389E0B2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9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14F4A-41FC-C49D-F859-DF8C794DA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A1B68-4B80-736A-15EB-357122DB2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0CE58-ED42-8E81-2883-C3EBD2B6B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1EB4C-49BD-31F6-E5B2-CE7ABF438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C466-C5EC-4335-AF21-70E314BE6FF3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ED4FD-7E37-4C4B-4194-984559995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B4C4B-1BEC-E3ED-D50D-A03278DF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3DFFB-D075-4046-8829-D389E0B2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9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F39F8-0D27-3825-36B9-76F8E955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40651A-BBB3-7A98-1E35-53AF5E899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25D3B-06C4-94E7-2232-04F0B8A03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9B5B1-6CBB-E17C-70B1-01B0F0892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C466-C5EC-4335-AF21-70E314BE6FF3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A3B39-01B7-8F18-C3A5-5D04ACAE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EB280-1211-D4FD-E01F-2179EB6B8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3DFFB-D075-4046-8829-D389E0B2B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4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037FEE-FC4D-E1A6-0990-5F671F66F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CDF9D-BCE3-3DBA-8B46-9FF06CD89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44048-0FF6-EF6B-A6BB-E8B3E1288E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3C466-C5EC-4335-AF21-70E314BE6FF3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5C041-BBCA-8ACF-388D-689059196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95F26-35FE-972B-D153-140D9A7B5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3DFFB-D075-4046-8829-D389E0B2B48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17B2D61-3532-146F-7A4A-B249B49786C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735" y="61594"/>
            <a:ext cx="2565400" cy="64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8476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anmukh.github.io/" TargetMode="External"/><Relationship Id="rId2" Type="http://schemas.openxmlformats.org/officeDocument/2006/relationships/hyperlink" Target="mailto:sanmukh.kuppannagari@case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poch.ai/trend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laude.ai/public/artifacts/c4d13724-3130-4d23-89b6-63b08514b299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24.jpg"/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12" Type="http://schemas.openxmlformats.org/officeDocument/2006/relationships/image" Target="../media/image2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2.jpg"/><Relationship Id="rId5" Type="http://schemas.microsoft.com/office/2007/relationships/hdphoto" Target="../media/hdphoto2.wdp"/><Relationship Id="rId10" Type="http://schemas.openxmlformats.org/officeDocument/2006/relationships/image" Target="../media/image21.jpg"/><Relationship Id="rId4" Type="http://schemas.openxmlformats.org/officeDocument/2006/relationships/image" Target="../media/image18.png"/><Relationship Id="rId9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touch.cs.txstate.edu/training_ws22_resources.php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anmukh.research.st/people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mailto:sanmukh.Kuppannagari@case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6217-8912-7E06-5B48-9C1AFAEFC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CSDS 451: Designing High Performant Systems for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6BB279-3651-105A-8503-217F67B1F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Lecture 1</a:t>
            </a:r>
          </a:p>
          <a:p>
            <a:r>
              <a:rPr lang="en-US" dirty="0"/>
              <a:t>8/26/2025</a:t>
            </a:r>
          </a:p>
          <a:p>
            <a:r>
              <a:rPr lang="en-US" dirty="0"/>
              <a:t>Sanmukh Kuppannagari</a:t>
            </a:r>
          </a:p>
          <a:p>
            <a:r>
              <a:rPr lang="en-US" dirty="0">
                <a:hlinkClick r:id="rId2"/>
              </a:rPr>
              <a:t>sanmukh.kuppannagari@case.edu</a:t>
            </a:r>
            <a:endParaRPr lang="en-US" dirty="0"/>
          </a:p>
          <a:p>
            <a:r>
              <a:rPr lang="en-US" dirty="0">
                <a:hlinkClick r:id="rId3"/>
              </a:rPr>
              <a:t>https://sanmukh.research.st/</a:t>
            </a:r>
            <a:r>
              <a:rPr lang="en-US" dirty="0"/>
              <a:t> </a:t>
            </a:r>
          </a:p>
          <a:p>
            <a:r>
              <a:rPr lang="en-US" dirty="0"/>
              <a:t>Case Western Reserve University</a:t>
            </a:r>
          </a:p>
        </p:txBody>
      </p:sp>
    </p:spTree>
    <p:extLst>
      <p:ext uri="{BB962C8B-B14F-4D97-AF65-F5344CB8AC3E}">
        <p14:creationId xmlns:p14="http://schemas.microsoft.com/office/powerpoint/2010/main" val="728785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8427-B88A-73D5-50AA-A233C751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Policy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1FA21-BF35-1102-A100-EEA56D236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dirty="0"/>
              <a:t>Written Assignments (30%)</a:t>
            </a:r>
          </a:p>
          <a:p>
            <a:pPr lvl="1"/>
            <a:r>
              <a:rPr lang="en-US" dirty="0"/>
              <a:t>Programming Assignments (20%)</a:t>
            </a:r>
          </a:p>
          <a:p>
            <a:pPr lvl="1"/>
            <a:r>
              <a:rPr lang="en-US" dirty="0"/>
              <a:t>Mid-term exam (15%)</a:t>
            </a:r>
          </a:p>
          <a:p>
            <a:pPr lvl="1"/>
            <a:r>
              <a:rPr lang="en-US" dirty="0"/>
              <a:t>Final exam (15%)</a:t>
            </a:r>
          </a:p>
          <a:p>
            <a:pPr lvl="1"/>
            <a:r>
              <a:rPr lang="en-US" dirty="0"/>
              <a:t>Project (20%)</a:t>
            </a:r>
          </a:p>
          <a:p>
            <a:pPr lvl="1"/>
            <a:endParaRPr lang="en-US" dirty="0"/>
          </a:p>
          <a:p>
            <a:r>
              <a:rPr lang="en-US" dirty="0"/>
              <a:t>Watch out for extra credit assignments or bonus points in your assignments</a:t>
            </a:r>
          </a:p>
        </p:txBody>
      </p:sp>
    </p:spTree>
    <p:extLst>
      <p:ext uri="{BB962C8B-B14F-4D97-AF65-F5344CB8AC3E}">
        <p14:creationId xmlns:p14="http://schemas.microsoft.com/office/powerpoint/2010/main" val="4013261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BC336-BBD0-0B87-DB56-E938284B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Policy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48253-5B16-8EBB-EFA7-EEE5B98F9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Written Assignments (30%)</a:t>
            </a:r>
          </a:p>
          <a:p>
            <a:pPr lvl="1"/>
            <a:r>
              <a:rPr lang="en-US" dirty="0"/>
              <a:t>3 assignments to test the theoretical concepts covered in the class</a:t>
            </a:r>
          </a:p>
          <a:p>
            <a:pPr lvl="1"/>
            <a:r>
              <a:rPr lang="en-US" dirty="0"/>
              <a:t>Fairly involved</a:t>
            </a:r>
          </a:p>
          <a:p>
            <a:endParaRPr lang="en-US" dirty="0"/>
          </a:p>
          <a:p>
            <a:r>
              <a:rPr lang="en-US" dirty="0"/>
              <a:t>Programming Assignments (20%)</a:t>
            </a:r>
          </a:p>
          <a:p>
            <a:pPr lvl="1"/>
            <a:r>
              <a:rPr lang="en-US" dirty="0"/>
              <a:t>2 assignments on programming frameworks covered in the class</a:t>
            </a:r>
          </a:p>
          <a:p>
            <a:pPr lvl="1"/>
            <a:endParaRPr lang="en-US" dirty="0"/>
          </a:p>
          <a:p>
            <a:r>
              <a:rPr lang="en-US" dirty="0"/>
              <a:t>Due date typically within 2 week from the assigned date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883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12E25-BB02-FB58-B8CE-7D85807EC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Policy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4DC8-A978-26E3-D5B2-19B0A2F0A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Mid-term (15%)</a:t>
            </a:r>
          </a:p>
          <a:p>
            <a:pPr lvl="1"/>
            <a:r>
              <a:rPr lang="en-US" dirty="0"/>
              <a:t>9</a:t>
            </a:r>
            <a:r>
              <a:rPr lang="en-US" baseline="30000" dirty="0"/>
              <a:t>th</a:t>
            </a:r>
            <a:r>
              <a:rPr lang="en-US" dirty="0"/>
              <a:t> October</a:t>
            </a:r>
          </a:p>
          <a:p>
            <a:pPr lvl="1"/>
            <a:r>
              <a:rPr lang="en-US" dirty="0"/>
              <a:t>In class</a:t>
            </a:r>
          </a:p>
          <a:p>
            <a:pPr lvl="1"/>
            <a:endParaRPr lang="en-US" dirty="0"/>
          </a:p>
          <a:p>
            <a:r>
              <a:rPr lang="en-US" dirty="0"/>
              <a:t>Final (15%)</a:t>
            </a:r>
          </a:p>
          <a:p>
            <a:pPr lvl="1"/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November</a:t>
            </a:r>
          </a:p>
          <a:p>
            <a:pPr lvl="1"/>
            <a:r>
              <a:rPr lang="en-US" dirty="0"/>
              <a:t>In class</a:t>
            </a:r>
          </a:p>
          <a:p>
            <a:endParaRPr lang="en-US" dirty="0"/>
          </a:p>
          <a:p>
            <a:r>
              <a:rPr lang="en-US" dirty="0"/>
              <a:t>Similar to assignments but in a timed manner</a:t>
            </a:r>
          </a:p>
          <a:p>
            <a:r>
              <a:rPr lang="en-US" dirty="0"/>
              <a:t>Will be open books/slides</a:t>
            </a:r>
          </a:p>
          <a:p>
            <a:endParaRPr lang="en-US" dirty="0"/>
          </a:p>
          <a:p>
            <a:r>
              <a:rPr lang="en-US" dirty="0"/>
              <a:t>No exam during the final exam day</a:t>
            </a:r>
          </a:p>
        </p:txBody>
      </p:sp>
    </p:spTree>
    <p:extLst>
      <p:ext uri="{BB962C8B-B14F-4D97-AF65-F5344CB8AC3E}">
        <p14:creationId xmlns:p14="http://schemas.microsoft.com/office/powerpoint/2010/main" val="961129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DE101-002A-E0C9-39C6-D89706A39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Policy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68B9B-F878-89B8-15D3-0B33FFF1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Project (20%)</a:t>
            </a:r>
          </a:p>
          <a:p>
            <a:pPr lvl="1"/>
            <a:r>
              <a:rPr lang="en-US" dirty="0"/>
              <a:t>Implement one or more AI model</a:t>
            </a:r>
          </a:p>
          <a:p>
            <a:pPr lvl="1"/>
            <a:r>
              <a:rPr lang="en-US" dirty="0"/>
              <a:t>Using one or more acceleration technique</a:t>
            </a:r>
          </a:p>
          <a:p>
            <a:pPr lvl="1"/>
            <a:r>
              <a:rPr lang="en-US" dirty="0"/>
              <a:t>Using one or more heterogeneous programming frameworks</a:t>
            </a:r>
          </a:p>
          <a:p>
            <a:endParaRPr lang="en-US" dirty="0"/>
          </a:p>
          <a:p>
            <a:r>
              <a:rPr lang="en-US" dirty="0"/>
              <a:t>Groups of 2</a:t>
            </a:r>
          </a:p>
          <a:p>
            <a:endParaRPr lang="en-US" dirty="0"/>
          </a:p>
          <a:p>
            <a:r>
              <a:rPr lang="en-US" dirty="0"/>
              <a:t>Source code and project report due during the finals week</a:t>
            </a:r>
          </a:p>
          <a:p>
            <a:endParaRPr lang="en-US" dirty="0"/>
          </a:p>
          <a:p>
            <a:r>
              <a:rPr lang="en-US" dirty="0"/>
              <a:t>I will provide more details during the semester on expectations, topics, team formation and submission guidelines</a:t>
            </a:r>
          </a:p>
        </p:txBody>
      </p:sp>
    </p:spTree>
    <p:extLst>
      <p:ext uri="{BB962C8B-B14F-4D97-AF65-F5344CB8AC3E}">
        <p14:creationId xmlns:p14="http://schemas.microsoft.com/office/powerpoint/2010/main" val="2305956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A2D8-8909-DECD-16E4-55843A408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Policy – Late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F74C9-02E8-5A4C-C3B0-5D0F3EB80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10% reduction in achieved score per day with a total grace of 3 days. 0 points after 3</a:t>
            </a:r>
            <a:r>
              <a:rPr lang="en-US" baseline="30000" dirty="0"/>
              <a:t>rd</a:t>
            </a:r>
            <a:r>
              <a:rPr lang="en-US" dirty="0"/>
              <a:t> day</a:t>
            </a:r>
          </a:p>
          <a:p>
            <a:endParaRPr lang="en-US" dirty="0"/>
          </a:p>
          <a:p>
            <a:r>
              <a:rPr lang="en-US" dirty="0"/>
              <a:t>Only exceptions for medical reasons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910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B1DB2-5977-3004-C777-F008FC54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 Knowledge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402D5-A14D-C842-4BC2-9F64B5178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Assignment 0 has been uploaded</a:t>
            </a:r>
          </a:p>
          <a:p>
            <a:endParaRPr lang="en-US" dirty="0"/>
          </a:p>
          <a:p>
            <a:r>
              <a:rPr lang="en-US" dirty="0"/>
              <a:t>Objectives:</a:t>
            </a:r>
          </a:p>
          <a:p>
            <a:pPr lvl="1"/>
            <a:r>
              <a:rPr lang="en-US" dirty="0"/>
              <a:t>Warm up your C/C++ skills</a:t>
            </a:r>
          </a:p>
          <a:p>
            <a:pPr lvl="1"/>
            <a:r>
              <a:rPr lang="en-US" dirty="0"/>
              <a:t>Illustrative of the complexity of the programming assignments in the course	</a:t>
            </a:r>
          </a:p>
          <a:p>
            <a:pPr lvl="1"/>
            <a:endParaRPr lang="en-US" dirty="0"/>
          </a:p>
          <a:p>
            <a:r>
              <a:rPr lang="en-US" dirty="0"/>
              <a:t>Counts as 2% extra credits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69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EA09-818D-CAAA-3D67-E0E56AED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64EB1-54AC-3A3D-1E6C-8556B78FA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No textbook as the topics discussed are based on cutting edge research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Course slides are intended to explain topics in sufficient detail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List of papers will be provided for students to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626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4C06F-0AB9-4DF0-F51C-2B182C17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Guidelines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B7A01-4E1E-6E18-53B8-231BECD3F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Please start assignments early</a:t>
            </a:r>
          </a:p>
          <a:p>
            <a:endParaRPr lang="en-US" dirty="0"/>
          </a:p>
          <a:p>
            <a:r>
              <a:rPr lang="en-US" dirty="0"/>
              <a:t>Please take advantage of the office hours</a:t>
            </a:r>
          </a:p>
          <a:p>
            <a:endParaRPr lang="en-US" dirty="0"/>
          </a:p>
          <a:p>
            <a:r>
              <a:rPr lang="en-US" dirty="0"/>
              <a:t>Asking questions in class is encouraged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Please check the course canvas regularly</a:t>
            </a:r>
          </a:p>
        </p:txBody>
      </p:sp>
    </p:spTree>
    <p:extLst>
      <p:ext uri="{BB962C8B-B14F-4D97-AF65-F5344CB8AC3E}">
        <p14:creationId xmlns:p14="http://schemas.microsoft.com/office/powerpoint/2010/main" val="3765558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0951-79F7-72DB-1DF4-93FD9058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Guidelines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F74D6-F54E-943B-A2EA-C1BEA3964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Policy on using AI tools</a:t>
            </a:r>
          </a:p>
          <a:p>
            <a:endParaRPr lang="en-US" dirty="0"/>
          </a:p>
          <a:p>
            <a:r>
              <a:rPr lang="en-US" dirty="0"/>
              <a:t>Use of AI tools encouraged for background research</a:t>
            </a:r>
          </a:p>
          <a:p>
            <a:pPr lvl="1"/>
            <a:r>
              <a:rPr lang="en-US" dirty="0"/>
              <a:t>Caveat: beware of hallucinations or misinformation</a:t>
            </a:r>
          </a:p>
          <a:p>
            <a:pPr lvl="1"/>
            <a:r>
              <a:rPr lang="en-US" dirty="0"/>
              <a:t>Could be a good tool to understand a topic covered in class</a:t>
            </a:r>
          </a:p>
          <a:p>
            <a:pPr lvl="1"/>
            <a:r>
              <a:rPr lang="en-US" dirty="0"/>
              <a:t>Could be a good tool to debug your programs if you are stuck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Please refrain from directly asking the solutions for written or programming assignments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Please keep me updated on your use of these tools. We as faculty would like to learn how students can best benefit from these tools while maintaining academic integrity</a:t>
            </a:r>
          </a:p>
        </p:txBody>
      </p:sp>
    </p:spTree>
    <p:extLst>
      <p:ext uri="{BB962C8B-B14F-4D97-AF65-F5344CB8AC3E}">
        <p14:creationId xmlns:p14="http://schemas.microsoft.com/office/powerpoint/2010/main" val="1489729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1C57-9450-5DDB-AB49-82F54C6D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Slack 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23920-355A-A7A9-1608-85683E032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Created</a:t>
            </a:r>
          </a:p>
          <a:p>
            <a:endParaRPr lang="en-US" dirty="0"/>
          </a:p>
          <a:p>
            <a:r>
              <a:rPr lang="en-US" dirty="0"/>
              <a:t>Will put an announcement on canvas</a:t>
            </a:r>
          </a:p>
        </p:txBody>
      </p:sp>
    </p:spTree>
    <p:extLst>
      <p:ext uri="{BB962C8B-B14F-4D97-AF65-F5344CB8AC3E}">
        <p14:creationId xmlns:p14="http://schemas.microsoft.com/office/powerpoint/2010/main" val="252093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11AE3-5129-DFC9-C104-281E9186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E7643-79A8-EFA8-035B-07E3457DA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</a:p>
          <a:p>
            <a:r>
              <a:rPr lang="en-US" dirty="0"/>
              <a:t>Course Overview</a:t>
            </a:r>
          </a:p>
          <a:p>
            <a:r>
              <a:rPr lang="en-US" dirty="0"/>
              <a:t>Introduction to Heterogeneous Computing</a:t>
            </a:r>
          </a:p>
          <a:p>
            <a:r>
              <a:rPr lang="en-US" dirty="0"/>
              <a:t>Introduction to Key AI/ML Kernels</a:t>
            </a:r>
          </a:p>
        </p:txBody>
      </p:sp>
    </p:spTree>
    <p:extLst>
      <p:ext uri="{BB962C8B-B14F-4D97-AF65-F5344CB8AC3E}">
        <p14:creationId xmlns:p14="http://schemas.microsoft.com/office/powerpoint/2010/main" val="2017305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11AE3-5129-DFC9-C104-281E9186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E7643-79A8-EFA8-035B-07E3457DA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Course Information</a:t>
            </a:r>
          </a:p>
          <a:p>
            <a:r>
              <a:rPr lang="en-US" dirty="0"/>
              <a:t>Course Overview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Introduction to Heterogeneous Computing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Introduction to Key AI/ML Kernels</a:t>
            </a:r>
          </a:p>
        </p:txBody>
      </p:sp>
    </p:spTree>
    <p:extLst>
      <p:ext uri="{BB962C8B-B14F-4D97-AF65-F5344CB8AC3E}">
        <p14:creationId xmlns:p14="http://schemas.microsoft.com/office/powerpoint/2010/main" val="295492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6A0F-F60B-1794-42EE-5368DAE9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Course?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E0506-06B2-DE05-FEBF-0D3AD3CCC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133" y="1717920"/>
            <a:ext cx="10515600" cy="54504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AI Increasingly Integral to Real-World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B742D9-D026-4F76-41C2-C842CDD762C5}"/>
              </a:ext>
            </a:extLst>
          </p:cNvPr>
          <p:cNvGrpSpPr/>
          <p:nvPr/>
        </p:nvGrpSpPr>
        <p:grpSpPr>
          <a:xfrm>
            <a:off x="2675500" y="2489115"/>
            <a:ext cx="1657350" cy="1591819"/>
            <a:chOff x="3214688" y="1671637"/>
            <a:chExt cx="1657350" cy="1591819"/>
          </a:xfrm>
        </p:grpSpPr>
        <p:pic>
          <p:nvPicPr>
            <p:cNvPr id="5" name="图片 3" descr="屏幕剪辑">
              <a:extLst>
                <a:ext uri="{FF2B5EF4-FFF2-40B4-BE49-F238E27FC236}">
                  <a16:creationId xmlns:a16="http://schemas.microsoft.com/office/drawing/2014/main" id="{DB50258D-8333-0315-ABBF-5448019FC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4688" y="2017682"/>
              <a:ext cx="1502770" cy="124577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6B15B3-78F1-C839-F8A9-AA3536F3033B}"/>
                </a:ext>
              </a:extLst>
            </p:cNvPr>
            <p:cNvSpPr txBox="1"/>
            <p:nvPr/>
          </p:nvSpPr>
          <p:spPr>
            <a:xfrm>
              <a:off x="3214688" y="1671637"/>
              <a:ext cx="165735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>
                  <a:solidFill>
                    <a:schemeClr val="bg2">
                      <a:lumMod val="10000"/>
                    </a:schemeClr>
                  </a:solidFill>
                </a:rPr>
                <a:t>Autonomous driving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542A71E-881D-8CEC-ABB6-07D538F37D49}"/>
              </a:ext>
            </a:extLst>
          </p:cNvPr>
          <p:cNvGrpSpPr/>
          <p:nvPr/>
        </p:nvGrpSpPr>
        <p:grpSpPr>
          <a:xfrm>
            <a:off x="7859152" y="2457093"/>
            <a:ext cx="1657350" cy="1594434"/>
            <a:chOff x="5137923" y="1613290"/>
            <a:chExt cx="1657350" cy="1594434"/>
          </a:xfrm>
        </p:grpSpPr>
        <p:pic>
          <p:nvPicPr>
            <p:cNvPr id="8" name="图片 9" descr="屏幕剪辑">
              <a:extLst>
                <a:ext uri="{FF2B5EF4-FFF2-40B4-BE49-F238E27FC236}">
                  <a16:creationId xmlns:a16="http://schemas.microsoft.com/office/drawing/2014/main" id="{DA645A9D-8929-D568-78A4-5E524C1B8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753"/>
            <a:stretch/>
          </p:blipFill>
          <p:spPr>
            <a:xfrm>
              <a:off x="5137923" y="1961950"/>
              <a:ext cx="1603918" cy="124577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52549A-4A60-1C09-96AF-C6218078BDFD}"/>
                </a:ext>
              </a:extLst>
            </p:cNvPr>
            <p:cNvSpPr txBox="1"/>
            <p:nvPr/>
          </p:nvSpPr>
          <p:spPr>
            <a:xfrm>
              <a:off x="5137923" y="1613290"/>
              <a:ext cx="165735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>
                  <a:solidFill>
                    <a:schemeClr val="bg2">
                      <a:lumMod val="10000"/>
                    </a:schemeClr>
                  </a:solidFill>
                </a:rPr>
                <a:t>Surveillance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67C38EA-0381-68D6-B3F0-B97251114298}"/>
              </a:ext>
            </a:extLst>
          </p:cNvPr>
          <p:cNvSpPr txBox="1"/>
          <p:nvPr/>
        </p:nvSpPr>
        <p:spPr>
          <a:xfrm>
            <a:off x="2675500" y="5097224"/>
            <a:ext cx="16573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>
                <a:solidFill>
                  <a:schemeClr val="bg2">
                    <a:lumMod val="10000"/>
                  </a:schemeClr>
                </a:solidFill>
              </a:rPr>
              <a:t>Social Media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AE8174-8D79-5EF2-12E9-407CC0575027}"/>
              </a:ext>
            </a:extLst>
          </p:cNvPr>
          <p:cNvGrpSpPr/>
          <p:nvPr/>
        </p:nvGrpSpPr>
        <p:grpSpPr>
          <a:xfrm>
            <a:off x="8006435" y="5097224"/>
            <a:ext cx="1704407" cy="1545528"/>
            <a:chOff x="9542225" y="1684623"/>
            <a:chExt cx="1704407" cy="1545528"/>
          </a:xfrm>
        </p:grpSpPr>
        <p:pic>
          <p:nvPicPr>
            <p:cNvPr id="14" name="Content Placeholder 5">
              <a:extLst>
                <a:ext uri="{FF2B5EF4-FFF2-40B4-BE49-F238E27FC236}">
                  <a16:creationId xmlns:a16="http://schemas.microsoft.com/office/drawing/2014/main" id="{30DF8FDF-5AC3-AC01-DC12-7B5F572377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9206" r="28809" b="18571"/>
            <a:stretch/>
          </p:blipFill>
          <p:spPr>
            <a:xfrm>
              <a:off x="9542225" y="1984377"/>
              <a:ext cx="1704407" cy="124577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73CF19-0950-E52D-6688-6A84B0BF9A62}"/>
                </a:ext>
              </a:extLst>
            </p:cNvPr>
            <p:cNvSpPr txBox="1"/>
            <p:nvPr/>
          </p:nvSpPr>
          <p:spPr>
            <a:xfrm>
              <a:off x="9542225" y="1684623"/>
              <a:ext cx="165735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>
                  <a:solidFill>
                    <a:schemeClr val="bg2">
                      <a:lumMod val="10000"/>
                    </a:schemeClr>
                  </a:solidFill>
                </a:rPr>
                <a:t>Power Grids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439D622D-6853-FFC2-2772-7723E2EBC036}"/>
              </a:ext>
            </a:extLst>
          </p:cNvPr>
          <p:cNvSpPr/>
          <p:nvPr/>
        </p:nvSpPr>
        <p:spPr>
          <a:xfrm>
            <a:off x="5310293" y="4080934"/>
            <a:ext cx="1408854" cy="1016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</a:t>
            </a:r>
          </a:p>
        </p:txBody>
      </p:sp>
      <p:pic>
        <p:nvPicPr>
          <p:cNvPr id="18" name="Picture 17" descr="A picture containing indoor, plastic&#10;&#10;Description automatically generated">
            <a:extLst>
              <a:ext uri="{FF2B5EF4-FFF2-40B4-BE49-F238E27FC236}">
                <a16:creationId xmlns:a16="http://schemas.microsoft.com/office/drawing/2014/main" id="{D741EC33-33B7-C531-4953-5159C8E88C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3"/>
          <a:stretch/>
        </p:blipFill>
        <p:spPr>
          <a:xfrm>
            <a:off x="2675501" y="5512398"/>
            <a:ext cx="1502769" cy="111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3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3818-0BD4-BA9C-26B3-ACA75F07B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Course?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07678-D721-680E-BD56-FCE892FEA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2775"/>
          </a:xfrm>
        </p:spPr>
        <p:txBody>
          <a:bodyPr/>
          <a:lstStyle/>
          <a:p>
            <a:r>
              <a:rPr lang="en-US" dirty="0"/>
              <a:t>Models are increasing in size and complexity</a:t>
            </a:r>
          </a:p>
        </p:txBody>
      </p:sp>
      <p:pic>
        <p:nvPicPr>
          <p:cNvPr id="4" name="Picture 2" descr="A reading guide about Deep Learning with CNNs | by Thorsten Hoeser |  Towards Data Science">
            <a:extLst>
              <a:ext uri="{FF2B5EF4-FFF2-40B4-BE49-F238E27FC236}">
                <a16:creationId xmlns:a16="http://schemas.microsoft.com/office/drawing/2014/main" id="{EFCE0BE2-7812-4BEF-360D-35D22778F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04"/>
          <a:stretch/>
        </p:blipFill>
        <p:spPr bwMode="auto">
          <a:xfrm>
            <a:off x="0" y="2580271"/>
            <a:ext cx="12192000" cy="409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AA3563-D9DE-DFCC-A705-6D07A031576C}"/>
              </a:ext>
            </a:extLst>
          </p:cNvPr>
          <p:cNvSpPr txBox="1"/>
          <p:nvPr/>
        </p:nvSpPr>
        <p:spPr>
          <a:xfrm>
            <a:off x="2715359" y="5786973"/>
            <a:ext cx="1026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“Im2col”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57D9F-9B11-7C61-9E85-75F343482F2F}"/>
              </a:ext>
            </a:extLst>
          </p:cNvPr>
          <p:cNvSpPr txBox="1"/>
          <p:nvPr/>
        </p:nvSpPr>
        <p:spPr>
          <a:xfrm>
            <a:off x="7970446" y="5759597"/>
            <a:ext cx="111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“kn2row”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2A25C-B8AF-996B-8CAA-16F61FE02104}"/>
              </a:ext>
            </a:extLst>
          </p:cNvPr>
          <p:cNvSpPr txBox="1"/>
          <p:nvPr/>
        </p:nvSpPr>
        <p:spPr>
          <a:xfrm>
            <a:off x="5160750" y="5768618"/>
            <a:ext cx="1120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Winograd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63CBB-6CEE-FFFD-1351-F70D4A33F694}"/>
              </a:ext>
            </a:extLst>
          </p:cNvPr>
          <p:cNvSpPr txBox="1"/>
          <p:nvPr/>
        </p:nvSpPr>
        <p:spPr>
          <a:xfrm>
            <a:off x="3917791" y="5207267"/>
            <a:ext cx="1396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frequency-domain CONV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2C81C-A58D-FB8D-205F-C9484CFD85CE}"/>
              </a:ext>
            </a:extLst>
          </p:cNvPr>
          <p:cNvSpPr txBox="1"/>
          <p:nvPr/>
        </p:nvSpPr>
        <p:spPr>
          <a:xfrm>
            <a:off x="5489946" y="5014657"/>
            <a:ext cx="3755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Various Inception </a:t>
            </a: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modules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1804B-731E-45B4-900F-CA36E119C78D}"/>
              </a:ext>
            </a:extLst>
          </p:cNvPr>
          <p:cNvSpPr txBox="1"/>
          <p:nvPr/>
        </p:nvSpPr>
        <p:spPr>
          <a:xfrm>
            <a:off x="10255184" y="5207267"/>
            <a:ext cx="1431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78D0"/>
                </a:solidFill>
              </a:rPr>
              <a:t>Point-wise &amp;</a:t>
            </a:r>
          </a:p>
          <a:p>
            <a:r>
              <a:rPr lang="en-US" b="1" dirty="0">
                <a:solidFill>
                  <a:srgbClr val="E078D0"/>
                </a:solidFill>
              </a:rPr>
              <a:t>Depth-wise</a:t>
            </a:r>
          </a:p>
          <a:p>
            <a:r>
              <a:rPr lang="en-US" b="1" dirty="0">
                <a:solidFill>
                  <a:srgbClr val="E078D0"/>
                </a:solidFill>
              </a:rPr>
              <a:t>CONV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0FF6B9-B86E-2CAA-D35E-C60BAD1E1B27}"/>
              </a:ext>
            </a:extLst>
          </p:cNvPr>
          <p:cNvSpPr txBox="1"/>
          <p:nvPr/>
        </p:nvSpPr>
        <p:spPr>
          <a:xfrm>
            <a:off x="6893673" y="3678458"/>
            <a:ext cx="1431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Residual</a:t>
            </a: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connections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DA67A-1D78-4816-20EC-40201E681320}"/>
              </a:ext>
            </a:extLst>
          </p:cNvPr>
          <p:cNvSpPr txBox="1"/>
          <p:nvPr/>
        </p:nvSpPr>
        <p:spPr>
          <a:xfrm>
            <a:off x="6409956" y="5511488"/>
            <a:ext cx="143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078D0"/>
                </a:solidFill>
              </a:rPr>
              <a:t>1*n kernels</a:t>
            </a:r>
          </a:p>
        </p:txBody>
      </p:sp>
    </p:spTree>
    <p:extLst>
      <p:ext uri="{BB962C8B-B14F-4D97-AF65-F5344CB8AC3E}">
        <p14:creationId xmlns:p14="http://schemas.microsoft.com/office/powerpoint/2010/main" val="1665426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92FC8-4F7B-F785-DD49-7A8B4A5C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Course? (3)</a:t>
            </a:r>
          </a:p>
        </p:txBody>
      </p:sp>
      <p:pic>
        <p:nvPicPr>
          <p:cNvPr id="5" name="Content Placeholder 4" descr="A graph with different colored rectangular boxes&#10;&#10;Description automatically generated with medium confidence">
            <a:extLst>
              <a:ext uri="{FF2B5EF4-FFF2-40B4-BE49-F238E27FC236}">
                <a16:creationId xmlns:a16="http://schemas.microsoft.com/office/drawing/2014/main" id="{23DF70F9-6D74-5273-53EE-B693713E8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9" r="2450" b="2997"/>
          <a:stretch/>
        </p:blipFill>
        <p:spPr>
          <a:xfrm>
            <a:off x="484450" y="1326183"/>
            <a:ext cx="10780275" cy="5531817"/>
          </a:xfrm>
        </p:spPr>
      </p:pic>
    </p:spTree>
    <p:extLst>
      <p:ext uri="{BB962C8B-B14F-4D97-AF65-F5344CB8AC3E}">
        <p14:creationId xmlns:p14="http://schemas.microsoft.com/office/powerpoint/2010/main" val="3464992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C0CDB-7C37-3049-4959-30F73BD93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Course? (4)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02FBE-7F11-FD10-A5C0-1208D0D3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91" y="1442380"/>
            <a:ext cx="8812184" cy="51624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A129E-E509-DEF2-5880-0864A7B8CD7B}"/>
              </a:ext>
            </a:extLst>
          </p:cNvPr>
          <p:cNvSpPr txBox="1"/>
          <p:nvPr/>
        </p:nvSpPr>
        <p:spPr>
          <a:xfrm>
            <a:off x="9319613" y="1483629"/>
            <a:ext cx="2688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Gap between training compute requirements and available computation performance keeps on increasing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Source: </a:t>
            </a:r>
            <a:r>
              <a:rPr lang="en-US" dirty="0">
                <a:hlinkClick r:id="rId3"/>
              </a:rPr>
              <a:t>https://epoch.ai/trends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8204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DE44-5230-3438-2EE0-7F85037F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Course? (5)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A80BF-0086-E9CB-BA72-6DF38F585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8167"/>
            <a:ext cx="5257800" cy="3344251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https://claude.ai/public/artifacts/c4d13724-3130-4d23-89b6-63b08514b299</a:t>
            </a:r>
            <a:endParaRPr lang="en-US" dirty="0"/>
          </a:p>
          <a:p>
            <a:endParaRPr lang="en-US" dirty="0"/>
          </a:p>
          <a:p>
            <a:r>
              <a:rPr lang="en-US" dirty="0"/>
              <a:t> (Not sure how much CO2 got emitted when I created this interactive graph in Claude)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0F17B-A3E8-A21E-6E5E-B4C01688B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995" y="1561514"/>
            <a:ext cx="5604325" cy="514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62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6657-29BD-1EC9-94D8-9FDB136E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Course? (6)</a:t>
            </a:r>
          </a:p>
        </p:txBody>
      </p:sp>
      <p:pic>
        <p:nvPicPr>
          <p:cNvPr id="4" name="Picture 2" descr="The Future of Computing: Domain-Specific Accelerators">
            <a:extLst>
              <a:ext uri="{FF2B5EF4-FFF2-40B4-BE49-F238E27FC236}">
                <a16:creationId xmlns:a16="http://schemas.microsoft.com/office/drawing/2014/main" id="{23375A31-96A9-7CC7-55E4-9268B95FE7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978" y="1276642"/>
            <a:ext cx="4860022" cy="325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FCD293-8ED2-FF7A-68F7-4C02D6EB2B77}"/>
              </a:ext>
            </a:extLst>
          </p:cNvPr>
          <p:cNvSpPr txBox="1">
            <a:spLocks/>
          </p:cNvSpPr>
          <p:nvPr/>
        </p:nvSpPr>
        <p:spPr>
          <a:xfrm>
            <a:off x="159003" y="1440444"/>
            <a:ext cx="7291664" cy="3141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Rise of Domain Specific Architectures</a:t>
            </a:r>
          </a:p>
          <a:p>
            <a:pPr lvl="1"/>
            <a:r>
              <a:rPr lang="en-US" dirty="0"/>
              <a:t>End of Moore’s Law: Power becomes key constraint</a:t>
            </a:r>
          </a:p>
          <a:p>
            <a:pPr lvl="1"/>
            <a:r>
              <a:rPr lang="en-US" dirty="0"/>
              <a:t>Limitations and inefficiencies in exploiting instruction level parallelism: reaching </a:t>
            </a:r>
            <a:r>
              <a:rPr lang="en-US" dirty="0" err="1"/>
              <a:t>Amdalh’s</a:t>
            </a:r>
            <a:r>
              <a:rPr lang="en-US" dirty="0"/>
              <a:t> law’s limits</a:t>
            </a:r>
          </a:p>
          <a:p>
            <a:pPr lvl="1"/>
            <a:r>
              <a:rPr lang="en-US" dirty="0"/>
              <a:t>Shift in Application focus: individual devices, IoT, data-oriented, AI/ML…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F8F62D-65D2-59AE-1D68-26AF27B0B18D}"/>
              </a:ext>
            </a:extLst>
          </p:cNvPr>
          <p:cNvSpPr txBox="1"/>
          <p:nvPr/>
        </p:nvSpPr>
        <p:spPr>
          <a:xfrm>
            <a:off x="611501" y="6320219"/>
            <a:ext cx="10046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+mn-lt"/>
              </a:rPr>
              <a:t>Figure from Presentation: The End of Moore's Law, CPUs (as we know them), and the Rise of Domain Specific Architectures, John Hennessy, September 2019</a:t>
            </a:r>
            <a:endParaRPr lang="en-US" sz="1400" dirty="0">
              <a:latin typeface="+mn-lt"/>
            </a:endParaRPr>
          </a:p>
        </p:txBody>
      </p:sp>
      <p:pic>
        <p:nvPicPr>
          <p:cNvPr id="7" name="Picture 2" descr="http://silicium-trading.com/wp-content/uploads/2015/02/cpu.jpg">
            <a:extLst>
              <a:ext uri="{FF2B5EF4-FFF2-40B4-BE49-F238E27FC236}">
                <a16:creationId xmlns:a16="http://schemas.microsoft.com/office/drawing/2014/main" id="{69D737D1-CB57-971E-FFD2-A0602017F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74" y="4739416"/>
            <a:ext cx="1087634" cy="78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328398-37F6-E3FA-9BBD-7E171FD8781A}"/>
              </a:ext>
            </a:extLst>
          </p:cNvPr>
          <p:cNvSpPr txBox="1"/>
          <p:nvPr/>
        </p:nvSpPr>
        <p:spPr>
          <a:xfrm>
            <a:off x="1185354" y="5584397"/>
            <a:ext cx="615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Wingdings"/>
              </a:rPr>
              <a:t>CPU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61890-2617-E220-18A4-FAB88A4A2D24}"/>
              </a:ext>
            </a:extLst>
          </p:cNvPr>
          <p:cNvSpPr txBox="1"/>
          <p:nvPr/>
        </p:nvSpPr>
        <p:spPr>
          <a:xfrm>
            <a:off x="3949706" y="5579891"/>
            <a:ext cx="615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Wingdings"/>
              </a:rPr>
              <a:t>NPU</a:t>
            </a:r>
            <a:endParaRPr lang="en-US" sz="1600" b="1" dirty="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1FA7BF-3904-6468-78F1-4465683D3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37" y="4767325"/>
            <a:ext cx="1177940" cy="615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0DA467-EC78-54ED-1551-78028D4216A0}"/>
              </a:ext>
            </a:extLst>
          </p:cNvPr>
          <p:cNvSpPr txBox="1"/>
          <p:nvPr/>
        </p:nvSpPr>
        <p:spPr>
          <a:xfrm>
            <a:off x="5624833" y="5590282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Wingdings"/>
              </a:rPr>
              <a:t>GPU</a:t>
            </a:r>
            <a:endParaRPr lang="en-US" sz="1600" b="1" dirty="0">
              <a:solidFill>
                <a:srgbClr val="000000"/>
              </a:solidFill>
            </a:endParaRPr>
          </a:p>
        </p:txBody>
      </p:sp>
      <p:pic>
        <p:nvPicPr>
          <p:cNvPr id="14" name="Picture 1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1DFDDBC-0328-B0E4-3572-42F727EC5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893" y="4756595"/>
            <a:ext cx="1132327" cy="6369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2402D0-4998-FB83-916E-9E8945C2CAF6}"/>
              </a:ext>
            </a:extLst>
          </p:cNvPr>
          <p:cNvSpPr txBox="1"/>
          <p:nvPr/>
        </p:nvSpPr>
        <p:spPr>
          <a:xfrm>
            <a:off x="7520707" y="5579891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Wingdings"/>
              </a:rPr>
              <a:t>TPU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F7F012-9687-1CA8-4DF5-E7D536E942A4}"/>
              </a:ext>
            </a:extLst>
          </p:cNvPr>
          <p:cNvSpPr txBox="1"/>
          <p:nvPr/>
        </p:nvSpPr>
        <p:spPr>
          <a:xfrm>
            <a:off x="2618035" y="489039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C68416-A200-C038-FF0A-B6C1CED1C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325" y="4081298"/>
            <a:ext cx="796636" cy="14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85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63541-A32E-7B27-609E-F87C0E61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Course? (7)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EE5CF-7BD7-C6CB-8809-D153F4FDC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702" y="3717602"/>
            <a:ext cx="2921232" cy="4976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Systems Person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CD7574-C5E2-61F2-8248-63B2183DB684}"/>
              </a:ext>
            </a:extLst>
          </p:cNvPr>
          <p:cNvSpPr txBox="1"/>
          <p:nvPr/>
        </p:nvSpPr>
        <p:spPr>
          <a:xfrm>
            <a:off x="256857" y="1307310"/>
            <a:ext cx="2094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Performance</a:t>
            </a:r>
            <a:r>
              <a:rPr lang="en-US" sz="1600" dirty="0"/>
              <a:t> </a:t>
            </a:r>
          </a:p>
          <a:p>
            <a:r>
              <a:rPr lang="en-US" sz="1600" dirty="0"/>
              <a:t>Latency, throughput,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E3C5E-5076-3FC9-EE91-8D641AD79795}"/>
              </a:ext>
            </a:extLst>
          </p:cNvPr>
          <p:cNvSpPr txBox="1"/>
          <p:nvPr/>
        </p:nvSpPr>
        <p:spPr>
          <a:xfrm>
            <a:off x="4985898" y="1272086"/>
            <a:ext cx="2324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Privacy</a:t>
            </a:r>
            <a:r>
              <a:rPr lang="en-US" sz="1600" dirty="0"/>
              <a:t> </a:t>
            </a:r>
          </a:p>
          <a:p>
            <a:r>
              <a:rPr lang="en-US" sz="1600" dirty="0"/>
              <a:t>Security Level, Scheme,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CA772-5E27-ECAC-F117-41580B5B5488}"/>
              </a:ext>
            </a:extLst>
          </p:cNvPr>
          <p:cNvSpPr txBox="1"/>
          <p:nvPr/>
        </p:nvSpPr>
        <p:spPr>
          <a:xfrm>
            <a:off x="10251888" y="1272085"/>
            <a:ext cx="1502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Data</a:t>
            </a:r>
            <a:r>
              <a:rPr lang="en-US" sz="1600" dirty="0"/>
              <a:t> </a:t>
            </a:r>
          </a:p>
          <a:p>
            <a:r>
              <a:rPr lang="en-US" sz="1600" dirty="0"/>
              <a:t>image, graph,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09A82-5294-AA10-67BF-4302E0F5F368}"/>
              </a:ext>
            </a:extLst>
          </p:cNvPr>
          <p:cNvSpPr txBox="1"/>
          <p:nvPr/>
        </p:nvSpPr>
        <p:spPr>
          <a:xfrm>
            <a:off x="2838031" y="184163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9036228-3477-9593-6135-1ACFF9693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92"/>
          <a:stretch/>
        </p:blipFill>
        <p:spPr>
          <a:xfrm>
            <a:off x="5181417" y="1892385"/>
            <a:ext cx="1911096" cy="957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E88AFD-32C6-10A6-4201-F9558E20C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422" y="1942639"/>
            <a:ext cx="698666" cy="646331"/>
          </a:xfrm>
          <a:prstGeom prst="rect">
            <a:avLst/>
          </a:prstGeom>
        </p:spPr>
      </p:pic>
      <p:pic>
        <p:nvPicPr>
          <p:cNvPr id="10" name="Picture 9" descr="A picture containing person, building, outdoor, red&#10;&#10;Description automatically generated">
            <a:extLst>
              <a:ext uri="{FF2B5EF4-FFF2-40B4-BE49-F238E27FC236}">
                <a16:creationId xmlns:a16="http://schemas.microsoft.com/office/drawing/2014/main" id="{AD05EA84-B033-9B16-0CC3-F359D4C2E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005" y="1942639"/>
            <a:ext cx="698667" cy="6986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491A0E-6271-6199-0824-F5A98C5BEC21}"/>
              </a:ext>
            </a:extLst>
          </p:cNvPr>
          <p:cNvSpPr txBox="1"/>
          <p:nvPr/>
        </p:nvSpPr>
        <p:spPr>
          <a:xfrm>
            <a:off x="387213" y="5655941"/>
            <a:ext cx="1833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Power</a:t>
            </a:r>
            <a:endParaRPr lang="en-US" sz="1600" dirty="0"/>
          </a:p>
          <a:p>
            <a:r>
              <a:rPr lang="en-US" sz="1600" dirty="0"/>
              <a:t>Datacenter, edge,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22A71D-D6A9-A8E2-62C4-4AF9F4737E76}"/>
              </a:ext>
            </a:extLst>
          </p:cNvPr>
          <p:cNvSpPr txBox="1"/>
          <p:nvPr/>
        </p:nvSpPr>
        <p:spPr>
          <a:xfrm>
            <a:off x="4711388" y="5655942"/>
            <a:ext cx="3058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Programming</a:t>
            </a:r>
            <a:endParaRPr lang="en-US" sz="1600" dirty="0"/>
          </a:p>
          <a:p>
            <a:r>
              <a:rPr lang="en-US" sz="1600" dirty="0"/>
              <a:t>General Purpose, vector, spatial, 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4852D-3256-7D27-120C-07ECAC1CFE96}"/>
              </a:ext>
            </a:extLst>
          </p:cNvPr>
          <p:cNvSpPr txBox="1"/>
          <p:nvPr/>
        </p:nvSpPr>
        <p:spPr>
          <a:xfrm>
            <a:off x="9087532" y="5655941"/>
            <a:ext cx="2667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Technology</a:t>
            </a:r>
            <a:endParaRPr lang="en-US" sz="1600" dirty="0"/>
          </a:p>
          <a:p>
            <a:r>
              <a:rPr lang="en-US" sz="1600" dirty="0"/>
              <a:t>Optical, ASICs, Reconfigurable</a:t>
            </a:r>
          </a:p>
        </p:txBody>
      </p:sp>
      <p:pic>
        <p:nvPicPr>
          <p:cNvPr id="14" name="Picture 4" descr="Development of on-chip optical interconnects for future... - SmartData  Collective">
            <a:extLst>
              <a:ext uri="{FF2B5EF4-FFF2-40B4-BE49-F238E27FC236}">
                <a16:creationId xmlns:a16="http://schemas.microsoft.com/office/drawing/2014/main" id="{940BD8F4-2BB5-841A-5E74-9C1C1D9D3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120" y="5010879"/>
            <a:ext cx="915865" cy="51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erebras Delivers World's Largest Computer Chip For AI | Silicon UK Tech  News">
            <a:extLst>
              <a:ext uri="{FF2B5EF4-FFF2-40B4-BE49-F238E27FC236}">
                <a16:creationId xmlns:a16="http://schemas.microsoft.com/office/drawing/2014/main" id="{A5F0E754-69E2-83C1-A6C4-81405E1C7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088" y="5023244"/>
            <a:ext cx="790578" cy="51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9D9418-1923-54DF-6632-85A2AC1BBF84}"/>
              </a:ext>
            </a:extLst>
          </p:cNvPr>
          <p:cNvSpPr txBox="1"/>
          <p:nvPr/>
        </p:nvSpPr>
        <p:spPr>
          <a:xfrm>
            <a:off x="8673473" y="16911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7" name="Picture 2" descr="http://silicium-trading.com/wp-content/uploads/2015/02/cpu.jpg">
            <a:extLst>
              <a:ext uri="{FF2B5EF4-FFF2-40B4-BE49-F238E27FC236}">
                <a16:creationId xmlns:a16="http://schemas.microsoft.com/office/drawing/2014/main" id="{38521C78-E3C4-1070-BF53-FA07B7F25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553" y="5025766"/>
            <a:ext cx="709465" cy="5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AC1083-A7B4-994A-FA18-BD5378A8BF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09" y="5025766"/>
            <a:ext cx="981594" cy="512883"/>
          </a:xfrm>
          <a:prstGeom prst="rect">
            <a:avLst/>
          </a:prstGeom>
        </p:spPr>
      </p:pic>
      <p:pic>
        <p:nvPicPr>
          <p:cNvPr id="19" name="Picture 18" descr="A picture containing text, indoor, marketplace, warehouse&#10;&#10;Description automatically generated">
            <a:extLst>
              <a:ext uri="{FF2B5EF4-FFF2-40B4-BE49-F238E27FC236}">
                <a16:creationId xmlns:a16="http://schemas.microsoft.com/office/drawing/2014/main" id="{C4CB0B1F-BB46-0A25-FFE3-7CC2D71FE1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13" y="4904475"/>
            <a:ext cx="714390" cy="584775"/>
          </a:xfrm>
          <a:prstGeom prst="rect">
            <a:avLst/>
          </a:prstGeom>
        </p:spPr>
      </p:pic>
      <p:pic>
        <p:nvPicPr>
          <p:cNvPr id="20" name="Picture 19" descr="Text, whiteboard&#10;&#10;Description automatically generated">
            <a:extLst>
              <a:ext uri="{FF2B5EF4-FFF2-40B4-BE49-F238E27FC236}">
                <a16:creationId xmlns:a16="http://schemas.microsoft.com/office/drawing/2014/main" id="{FE81F151-FB3E-17B7-C2B2-7BC41FF7A00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" r="51755" b="11364"/>
          <a:stretch/>
        </p:blipFill>
        <p:spPr>
          <a:xfrm>
            <a:off x="1518814" y="4747190"/>
            <a:ext cx="1030854" cy="776573"/>
          </a:xfrm>
          <a:prstGeom prst="rect">
            <a:avLst/>
          </a:prstGeom>
        </p:spPr>
      </p:pic>
      <p:pic>
        <p:nvPicPr>
          <p:cNvPr id="21" name="Picture 2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7FF4157-20DD-0763-9AB4-45C5AC022F6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3" t="12788" r="12928" b="39560"/>
          <a:stretch/>
        </p:blipFill>
        <p:spPr>
          <a:xfrm>
            <a:off x="343203" y="1973416"/>
            <a:ext cx="1836305" cy="58477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0ACA02-A6DC-DAB8-DFE6-3103E2420AA7}"/>
              </a:ext>
            </a:extLst>
          </p:cNvPr>
          <p:cNvCxnSpPr>
            <a:stCxn id="21" idx="2"/>
          </p:cNvCxnSpPr>
          <p:nvPr/>
        </p:nvCxnSpPr>
        <p:spPr>
          <a:xfrm>
            <a:off x="1261356" y="2558191"/>
            <a:ext cx="42614" cy="218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2ED7A88-ED78-7C62-6F15-36B283EEDEB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261356" y="2558191"/>
            <a:ext cx="5169440" cy="2346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961E2-8051-1094-0D01-450E8C3F85A4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261356" y="2558191"/>
            <a:ext cx="9225210" cy="233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D97657-8A55-1BD1-CD6E-22F4713AFE3B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303971" y="2850099"/>
            <a:ext cx="4832994" cy="1897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71D79C-39DD-85BE-F48C-D92A4F22ACA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136965" y="2850099"/>
            <a:ext cx="293831" cy="2054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BEBD54-D0CA-E9A7-30FC-3D29AAFC568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136965" y="2850099"/>
            <a:ext cx="4349601" cy="210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9599A9-5F82-B2CB-9C14-54063801FB7A}"/>
              </a:ext>
            </a:extLst>
          </p:cNvPr>
          <p:cNvCxnSpPr>
            <a:cxnSpLocks/>
          </p:cNvCxnSpPr>
          <p:nvPr/>
        </p:nvCxnSpPr>
        <p:spPr>
          <a:xfrm flipH="1">
            <a:off x="1366242" y="2702040"/>
            <a:ext cx="9835278" cy="1978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8E767F-611E-1FB2-9D62-7F3F140149CA}"/>
              </a:ext>
            </a:extLst>
          </p:cNvPr>
          <p:cNvCxnSpPr>
            <a:cxnSpLocks/>
          </p:cNvCxnSpPr>
          <p:nvPr/>
        </p:nvCxnSpPr>
        <p:spPr>
          <a:xfrm flipH="1">
            <a:off x="6430797" y="2689169"/>
            <a:ext cx="4757580" cy="2214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BC3F062-6F60-B347-93C5-7249EBB21F74}"/>
              </a:ext>
            </a:extLst>
          </p:cNvPr>
          <p:cNvCxnSpPr>
            <a:cxnSpLocks/>
          </p:cNvCxnSpPr>
          <p:nvPr/>
        </p:nvCxnSpPr>
        <p:spPr>
          <a:xfrm flipH="1">
            <a:off x="10529180" y="2700996"/>
            <a:ext cx="659197" cy="217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1" name="Picture 30" descr="Icon&#10;&#10;Description automatically generated with medium confidence">
            <a:extLst>
              <a:ext uri="{FF2B5EF4-FFF2-40B4-BE49-F238E27FC236}">
                <a16:creationId xmlns:a16="http://schemas.microsoft.com/office/drawing/2014/main" id="{D20A8796-4508-323A-C785-3E2DADE4B6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059" y="3074827"/>
            <a:ext cx="1586453" cy="158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99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8BA7D-E7D7-6EF9-9860-E9B69C0D5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Course? (8)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EEB25C-1A23-D92E-028F-E87FEBF75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076" y="1872494"/>
            <a:ext cx="2540000" cy="1905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C60809-C19A-3BD2-2CE2-FBAF20E44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8859" y="4349112"/>
            <a:ext cx="2921232" cy="4976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Data Scientist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F5F0DE6-CBB6-7E2E-C783-E3643DD81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62" y="1809538"/>
            <a:ext cx="4514850" cy="895350"/>
          </a:xfrm>
          <a:prstGeom prst="rect">
            <a:avLst/>
          </a:prstGeom>
        </p:spPr>
      </p:pic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F8CFD717-2068-ABDA-559A-B70311528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60" y="3082287"/>
            <a:ext cx="45148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10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0C2AC-3D8D-875D-9122-C027A70B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Course? (9)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47318-1B34-C867-1EB9-88F298F37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accurate AI/ML models is not sufficient</a:t>
            </a:r>
          </a:p>
          <a:p>
            <a:endParaRPr lang="en-US" dirty="0"/>
          </a:p>
          <a:p>
            <a:r>
              <a:rPr lang="en-US" dirty="0"/>
              <a:t>You should be able to deploy them efficiently in real world for them to be impactful </a:t>
            </a:r>
          </a:p>
          <a:p>
            <a:pPr lvl="1"/>
            <a:r>
              <a:rPr lang="en-US" dirty="0"/>
              <a:t>Time is $$$</a:t>
            </a:r>
          </a:p>
          <a:p>
            <a:pPr lvl="1"/>
            <a:endParaRPr lang="en-US" dirty="0"/>
          </a:p>
          <a:p>
            <a:r>
              <a:rPr lang="en-US" dirty="0"/>
              <a:t>Deep learning frameworks are optimized for widely used use case scenarios</a:t>
            </a:r>
          </a:p>
          <a:p>
            <a:pPr lvl="1"/>
            <a:r>
              <a:rPr lang="en-US" dirty="0"/>
              <a:t>What if your problem does not fit into this?</a:t>
            </a:r>
          </a:p>
        </p:txBody>
      </p:sp>
    </p:spTree>
    <p:extLst>
      <p:ext uri="{BB962C8B-B14F-4D97-AF65-F5344CB8AC3E}">
        <p14:creationId xmlns:p14="http://schemas.microsoft.com/office/powerpoint/2010/main" val="2900684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11AE3-5129-DFC9-C104-281E9186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E7643-79A8-EFA8-035B-07E3457DA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Course Overview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Introduction to Heterogeneous Computing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Introduction to Key AI/ML Kernels</a:t>
            </a:r>
          </a:p>
        </p:txBody>
      </p:sp>
    </p:spTree>
    <p:extLst>
      <p:ext uri="{BB962C8B-B14F-4D97-AF65-F5344CB8AC3E}">
        <p14:creationId xmlns:p14="http://schemas.microsoft.com/office/powerpoint/2010/main" val="145402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D5295-9B97-5AFB-BFF7-49951BD1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Course? (10)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C1F0D-5C66-D309-1B00-88CBD10D8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Hypothetical Scenarios (inspired by real world anecdotes)</a:t>
            </a:r>
          </a:p>
          <a:p>
            <a:endParaRPr lang="en-US" dirty="0"/>
          </a:p>
          <a:p>
            <a:r>
              <a:rPr lang="en-US" dirty="0"/>
              <a:t>You are a data scientist at a security company that performs intrusion detection using images. The client wants the model to be hosted on their premises on a low cost server. </a:t>
            </a:r>
          </a:p>
          <a:p>
            <a:endParaRPr lang="en-US" dirty="0"/>
          </a:p>
          <a:p>
            <a:r>
              <a:rPr lang="en-US" dirty="0"/>
              <a:t>You are a research scientist at a biomedical imaging company. A new dataset you want to explore has 10x the number of pixels and cannot be simply handled using your current GPU server.  </a:t>
            </a:r>
          </a:p>
        </p:txBody>
      </p:sp>
    </p:spTree>
    <p:extLst>
      <p:ext uri="{BB962C8B-B14F-4D97-AF65-F5344CB8AC3E}">
        <p14:creationId xmlns:p14="http://schemas.microsoft.com/office/powerpoint/2010/main" val="3740158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D5295-9B97-5AFB-BFF7-49951BD1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Course? (11)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C1F0D-5C66-D309-1B00-88CBD10D8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Hypothetical Scenarios (inspired by real world anecdotes)</a:t>
            </a:r>
          </a:p>
          <a:p>
            <a:endParaRPr lang="en-US" dirty="0"/>
          </a:p>
          <a:p>
            <a:r>
              <a:rPr lang="en-US" dirty="0"/>
              <a:t>You are a data scientist at a security company that performs intrusion detection using images. The client wants the model to be hosted on their premises on a low cost server. </a:t>
            </a:r>
          </a:p>
          <a:p>
            <a:endParaRPr lang="en-US" dirty="0"/>
          </a:p>
          <a:p>
            <a:r>
              <a:rPr lang="en-US" dirty="0"/>
              <a:t>You are a research scientist at a biomedical imaging company. A new dataset you want to explore has 10x the number of pixels and cannot be simply handled using your current GPU server.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0E213D-DD05-0840-3A48-FAB53D5FF1F0}"/>
              </a:ext>
            </a:extLst>
          </p:cNvPr>
          <p:cNvSpPr/>
          <p:nvPr/>
        </p:nvSpPr>
        <p:spPr>
          <a:xfrm>
            <a:off x="2815868" y="3118650"/>
            <a:ext cx="5734680" cy="16713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Will you ask your client or company to upgrade server?</a:t>
            </a:r>
          </a:p>
        </p:txBody>
      </p:sp>
    </p:spTree>
    <p:extLst>
      <p:ext uri="{BB962C8B-B14F-4D97-AF65-F5344CB8AC3E}">
        <p14:creationId xmlns:p14="http://schemas.microsoft.com/office/powerpoint/2010/main" val="2221228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D5295-9B97-5AFB-BFF7-49951BD1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Course? (12)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C1F0D-5C66-D309-1B00-88CBD10D8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Hypothetical Scenarios (inspired by real world anecdotes)</a:t>
            </a:r>
          </a:p>
          <a:p>
            <a:endParaRPr lang="en-US" dirty="0"/>
          </a:p>
          <a:p>
            <a:r>
              <a:rPr lang="en-US" dirty="0"/>
              <a:t>You are a data scientist at a security company that performs intrusion detection using images. The client wants the model to be hosted on their premises on a low cost server. </a:t>
            </a:r>
          </a:p>
          <a:p>
            <a:endParaRPr lang="en-US" dirty="0"/>
          </a:p>
          <a:p>
            <a:r>
              <a:rPr lang="en-US" dirty="0"/>
              <a:t>You are a research scientist at a biomedical imaging company. A new dataset you want to explore has 10x the number of pixels and cannot be simply handled using your current GPU server.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0E213D-DD05-0840-3A48-FAB53D5FF1F0}"/>
              </a:ext>
            </a:extLst>
          </p:cNvPr>
          <p:cNvSpPr/>
          <p:nvPr/>
        </p:nvSpPr>
        <p:spPr>
          <a:xfrm>
            <a:off x="2815868" y="3118650"/>
            <a:ext cx="5734680" cy="16713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Will you ask your client or company to find a systems/parallel computing engineer?</a:t>
            </a:r>
          </a:p>
        </p:txBody>
      </p:sp>
    </p:spTree>
    <p:extLst>
      <p:ext uri="{BB962C8B-B14F-4D97-AF65-F5344CB8AC3E}">
        <p14:creationId xmlns:p14="http://schemas.microsoft.com/office/powerpoint/2010/main" val="2023560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C334E-D253-367E-4753-95B627C4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5CBAF-7959-3EAF-FB6F-4FA1C63DF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Parallel Computing Basics</a:t>
            </a:r>
          </a:p>
          <a:p>
            <a:pPr lvl="1"/>
            <a:r>
              <a:rPr lang="en-US" dirty="0"/>
              <a:t>Learn how to model three popular computing platforms – processor-memory architecture (GPUs), Systolic arrays (TPU), cluster</a:t>
            </a:r>
          </a:p>
          <a:p>
            <a:endParaRPr lang="en-US" dirty="0"/>
          </a:p>
          <a:p>
            <a:r>
              <a:rPr lang="en-US" dirty="0"/>
              <a:t>Heterogeneous Computing Framework</a:t>
            </a:r>
          </a:p>
          <a:p>
            <a:pPr lvl="1"/>
            <a:r>
              <a:rPr lang="en-US" dirty="0"/>
              <a:t>Learn how to program </a:t>
            </a:r>
            <a:r>
              <a:rPr lang="en-US" dirty="0" err="1"/>
              <a:t>CPU+accelerator</a:t>
            </a:r>
            <a:r>
              <a:rPr lang="en-US" dirty="0"/>
              <a:t> platforms</a:t>
            </a:r>
          </a:p>
          <a:p>
            <a:endParaRPr lang="en-US" dirty="0"/>
          </a:p>
          <a:p>
            <a:r>
              <a:rPr lang="en-US" dirty="0"/>
              <a:t>AI/ML Acceleration – Apply the above two concepts to accelerate AI models</a:t>
            </a:r>
          </a:p>
          <a:p>
            <a:pPr lvl="1"/>
            <a:r>
              <a:rPr lang="en-US" dirty="0"/>
              <a:t>Convolutional Neural Network Acceleration</a:t>
            </a:r>
          </a:p>
          <a:p>
            <a:pPr lvl="1"/>
            <a:r>
              <a:rPr lang="en-US" dirty="0"/>
              <a:t>Transformer Model Acceleration</a:t>
            </a:r>
          </a:p>
          <a:p>
            <a:pPr lvl="1"/>
            <a:r>
              <a:rPr lang="en-US" dirty="0"/>
              <a:t>Distributed Training of Neural Networks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33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11AE3-5129-DFC9-C104-281E9186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E7643-79A8-EFA8-035B-07E3457DA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Course Information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Course Overview</a:t>
            </a:r>
          </a:p>
          <a:p>
            <a:r>
              <a:rPr lang="en-US" dirty="0"/>
              <a:t>Introduction to Heterogeneous Computing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Introduction to Key AI/ML Kernels</a:t>
            </a:r>
          </a:p>
        </p:txBody>
      </p:sp>
    </p:spTree>
    <p:extLst>
      <p:ext uri="{BB962C8B-B14F-4D97-AF65-F5344CB8AC3E}">
        <p14:creationId xmlns:p14="http://schemas.microsoft.com/office/powerpoint/2010/main" val="665993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11ED3-38CC-4E1A-5560-8FB6F653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62AB1-0902-23B4-FF5E-3B3771F6E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on Heterogeneous Computing are borrowed from the TOUCH program</a:t>
            </a:r>
          </a:p>
          <a:p>
            <a:pPr lvl="1"/>
            <a:r>
              <a:rPr lang="en-US" dirty="0"/>
              <a:t>Faculty Training Workshop for Teaching Heterogeneous Computing</a:t>
            </a:r>
          </a:p>
          <a:p>
            <a:endParaRPr lang="en-US" dirty="0"/>
          </a:p>
          <a:p>
            <a:r>
              <a:rPr lang="en-US" dirty="0"/>
              <a:t>Heterogeneous Computing Resources: </a:t>
            </a:r>
            <a:r>
              <a:rPr lang="en-US" dirty="0">
                <a:hlinkClick r:id="rId2"/>
              </a:rPr>
              <a:t>https://touch.cs.txstate.edu/training_ws22_resources.php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650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FF14CD9-6DF1-2E2A-C8EB-5949F5C85C15}"/>
              </a:ext>
            </a:extLst>
          </p:cNvPr>
          <p:cNvSpPr txBox="1">
            <a:spLocks/>
          </p:cNvSpPr>
          <p:nvPr/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Von Neumann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DF9B03-5043-EB7B-CAF6-0A7415006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80379">
            <a:off x="5166770" y="1951200"/>
            <a:ext cx="1574129" cy="15741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89C2DC-02A9-B912-B087-894D4A96F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76" y="4155003"/>
            <a:ext cx="2871702" cy="205805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5B25F5-37F2-97DC-1E93-BE94351D1BBA}"/>
              </a:ext>
            </a:extLst>
          </p:cNvPr>
          <p:cNvCxnSpPr/>
          <p:nvPr/>
        </p:nvCxnSpPr>
        <p:spPr>
          <a:xfrm>
            <a:off x="5508171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E2800E-8F8A-42F1-93F4-BA744E2FFA67}"/>
              </a:ext>
            </a:extLst>
          </p:cNvPr>
          <p:cNvCxnSpPr/>
          <p:nvPr/>
        </p:nvCxnSpPr>
        <p:spPr>
          <a:xfrm flipH="1" flipV="1">
            <a:off x="6347434" y="3646385"/>
            <a:ext cx="0" cy="8229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4556134C-5682-1BEF-B9C4-7207E422D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591" y="1038301"/>
            <a:ext cx="1556640" cy="202998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D955DF9-92C0-6AD0-8D53-3EA736C90D34}"/>
              </a:ext>
            </a:extLst>
          </p:cNvPr>
          <p:cNvSpPr/>
          <p:nvPr/>
        </p:nvSpPr>
        <p:spPr>
          <a:xfrm>
            <a:off x="4371292" y="1586753"/>
            <a:ext cx="3330198" cy="4626304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Computer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25BB0F6-F8A7-EB2C-E5DA-0B9BE4F55DB7}"/>
              </a:ext>
            </a:extLst>
          </p:cNvPr>
          <p:cNvSpPr txBox="1">
            <a:spLocks/>
          </p:cNvSpPr>
          <p:nvPr/>
        </p:nvSpPr>
        <p:spPr>
          <a:xfrm>
            <a:off x="1090639" y="286605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What’s a Computer?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765FB0-8C46-4967-438F-94FFEE96B454}"/>
              </a:ext>
            </a:extLst>
          </p:cNvPr>
          <p:cNvSpPr txBox="1"/>
          <p:nvPr/>
        </p:nvSpPr>
        <p:spPr>
          <a:xfrm>
            <a:off x="8657303" y="26989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4" name="Date Placeholder 1">
            <a:extLst>
              <a:ext uri="{FF2B5EF4-FFF2-40B4-BE49-F238E27FC236}">
                <a16:creationId xmlns:a16="http://schemas.microsoft.com/office/drawing/2014/main" id="{F5436C0E-4EE0-0011-2675-C7169CF8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64739"/>
            <a:ext cx="2743200" cy="365125"/>
          </a:xfrm>
        </p:spPr>
        <p:txBody>
          <a:bodyPr/>
          <a:lstStyle/>
          <a:p>
            <a:r>
              <a:rPr lang="en-US" dirty="0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62496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D7CBF-CD4B-D94F-E780-4824FE68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Evolution of Parallelism in Processors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E5311-02AB-F6F2-3133-A28B68BF00D5}"/>
              </a:ext>
            </a:extLst>
          </p:cNvPr>
          <p:cNvSpPr txBox="1"/>
          <p:nvPr/>
        </p:nvSpPr>
        <p:spPr>
          <a:xfrm>
            <a:off x="902531" y="3429000"/>
            <a:ext cx="137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Core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EA7BB1-F587-FA74-1200-C563BF19F7DA}"/>
              </a:ext>
            </a:extLst>
          </p:cNvPr>
          <p:cNvSpPr txBox="1"/>
          <p:nvPr/>
        </p:nvSpPr>
        <p:spPr>
          <a:xfrm>
            <a:off x="4404360" y="3426291"/>
            <a:ext cx="236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Multi-Cores/ Multi-Processor Computing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78905-EF4D-12A8-A5BE-2D0B0A48546A}"/>
              </a:ext>
            </a:extLst>
          </p:cNvPr>
          <p:cNvSpPr txBox="1"/>
          <p:nvPr/>
        </p:nvSpPr>
        <p:spPr>
          <a:xfrm>
            <a:off x="8536653" y="3426291"/>
            <a:ext cx="182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Heterogeneous Computing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D2E3D9-591B-E37B-AEC1-C6ED9AA1E180}"/>
              </a:ext>
            </a:extLst>
          </p:cNvPr>
          <p:cNvSpPr txBox="1"/>
          <p:nvPr/>
        </p:nvSpPr>
        <p:spPr>
          <a:xfrm>
            <a:off x="1028700" y="4137660"/>
            <a:ext cx="2605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Pipelining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 of order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12" name="Picture 1" descr="imgres.jpg">
            <a:extLst>
              <a:ext uri="{FF2B5EF4-FFF2-40B4-BE49-F238E27FC236}">
                <a16:creationId xmlns:a16="http://schemas.microsoft.com/office/drawing/2014/main" id="{2F82898C-B491-21C7-6D91-5E12D4769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8203">
            <a:off x="801566" y="1670464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135F0457-94AB-925A-52DC-6A97224C4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399" y="1943579"/>
            <a:ext cx="1034920" cy="10349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A7EF7C-962A-1241-3D7A-0CABA2BBDCC2}"/>
              </a:ext>
            </a:extLst>
          </p:cNvPr>
          <p:cNvSpPr txBox="1"/>
          <p:nvPr/>
        </p:nvSpPr>
        <p:spPr>
          <a:xfrm>
            <a:off x="4382654" y="4137659"/>
            <a:ext cx="25474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Tasks to core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pic>
        <p:nvPicPr>
          <p:cNvPr id="18" name="Content Placeholder 6">
            <a:extLst>
              <a:ext uri="{FF2B5EF4-FFF2-40B4-BE49-F238E27FC236}">
                <a16:creationId xmlns:a16="http://schemas.microsoft.com/office/drawing/2014/main" id="{FEAD9BB0-8BB0-C5E0-6190-106C8DC61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739" y="1943579"/>
            <a:ext cx="1034920" cy="1034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7C08D9-72EA-51B6-25A9-A13A81022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833" y="1798257"/>
            <a:ext cx="1573094" cy="13255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F31C493-A2CC-11CC-FF79-7BB5B5435D58}"/>
              </a:ext>
            </a:extLst>
          </p:cNvPr>
          <p:cNvSpPr txBox="1"/>
          <p:nvPr/>
        </p:nvSpPr>
        <p:spPr>
          <a:xfrm>
            <a:off x="10092183" y="227637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D059A4-6A37-54B2-FBDC-69F43CBA780C}"/>
              </a:ext>
            </a:extLst>
          </p:cNvPr>
          <p:cNvSpPr txBox="1"/>
          <p:nvPr/>
        </p:nvSpPr>
        <p:spPr>
          <a:xfrm>
            <a:off x="8618438" y="4072622"/>
            <a:ext cx="33124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Capability based Task to Device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21CA07-C474-5936-BB01-7F2B3082B126}"/>
              </a:ext>
            </a:extLst>
          </p:cNvPr>
          <p:cNvSpPr txBox="1"/>
          <p:nvPr/>
        </p:nvSpPr>
        <p:spPr>
          <a:xfrm>
            <a:off x="5988971" y="5912189"/>
            <a:ext cx="397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Explicit Specifications from Programmer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12AB00-51F4-8567-C22D-D33D1D811A23}"/>
              </a:ext>
            </a:extLst>
          </p:cNvPr>
          <p:cNvSpPr txBox="1"/>
          <p:nvPr/>
        </p:nvSpPr>
        <p:spPr>
          <a:xfrm>
            <a:off x="1028700" y="5915371"/>
            <a:ext cx="2597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from Programmer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E6E115-C226-ECD0-5FD7-BACD06638CF3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1989344" y="5060990"/>
            <a:ext cx="338270" cy="854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4FFF0C6-344C-15DA-6887-044F7D120035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5656369" y="5614987"/>
            <a:ext cx="300730" cy="5123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7B300D-6AE2-2ACF-E1B6-D496BAD12BAF}"/>
              </a:ext>
            </a:extLst>
          </p:cNvPr>
          <p:cNvCxnSpPr>
            <a:cxnSpLocks/>
          </p:cNvCxnSpPr>
          <p:nvPr/>
        </p:nvCxnSpPr>
        <p:spPr>
          <a:xfrm flipV="1">
            <a:off x="9548659" y="5323221"/>
            <a:ext cx="393159" cy="5960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420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9F626-7E0E-CF6B-3F82-60D63CA7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Single Core Computing</a:t>
            </a:r>
          </a:p>
        </p:txBody>
      </p:sp>
      <p:pic>
        <p:nvPicPr>
          <p:cNvPr id="8" name="Picture 7" descr="A wooden bench covered in snow&#10;&#10;Description automatically generated with low confidence">
            <a:extLst>
              <a:ext uri="{FF2B5EF4-FFF2-40B4-BE49-F238E27FC236}">
                <a16:creationId xmlns:a16="http://schemas.microsoft.com/office/drawing/2014/main" id="{5E7D83F4-8809-25C7-8BAA-950DA1EF7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694" y="2508413"/>
            <a:ext cx="2456454" cy="1637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A4DD9A-0F80-E5A4-011E-E13E33B5110C}"/>
              </a:ext>
            </a:extLst>
          </p:cNvPr>
          <p:cNvSpPr txBox="1"/>
          <p:nvPr/>
        </p:nvSpPr>
        <p:spPr>
          <a:xfrm>
            <a:off x="3460162" y="4848836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2AC5F9-7E74-CBBB-CC7E-7A353F970E55}"/>
              </a:ext>
            </a:extLst>
          </p:cNvPr>
          <p:cNvSpPr txBox="1"/>
          <p:nvPr/>
        </p:nvSpPr>
        <p:spPr>
          <a:xfrm>
            <a:off x="7436553" y="4848836"/>
            <a:ext cx="14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Pentium</a:t>
            </a:r>
          </a:p>
        </p:txBody>
      </p:sp>
      <p:pic>
        <p:nvPicPr>
          <p:cNvPr id="14" name="Picture 1" descr="imgres.jpg">
            <a:extLst>
              <a:ext uri="{FF2B5EF4-FFF2-40B4-BE49-F238E27FC236}">
                <a16:creationId xmlns:a16="http://schemas.microsoft.com/office/drawing/2014/main" id="{E1CDCB6A-B60B-35CA-5716-B5168FAFB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8203">
            <a:off x="7120914" y="2303692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871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2">
            <a:extLst>
              <a:ext uri="{FF2B5EF4-FFF2-40B4-BE49-F238E27FC236}">
                <a16:creationId xmlns:a16="http://schemas.microsoft.com/office/drawing/2014/main" id="{3EEEBC84-DB20-5D40-8D62-AF33B61831AF}"/>
              </a:ext>
            </a:extLst>
          </p:cNvPr>
          <p:cNvSpPr txBox="1">
            <a:spLocks noGrp="1"/>
          </p:cNvSpPr>
          <p:nvPr/>
        </p:nvSpPr>
        <p:spPr bwMode="auto">
          <a:xfrm>
            <a:off x="1524000" y="6553200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1144349D-9EA7-FC4D-84DF-1C4C807FB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1508" name="Rectangle 5">
            <a:extLst>
              <a:ext uri="{FF2B5EF4-FFF2-40B4-BE49-F238E27FC236}">
                <a16:creationId xmlns:a16="http://schemas.microsoft.com/office/drawing/2014/main" id="{3396D309-84B8-D046-96AA-838F9BA823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902386" y="215623"/>
            <a:ext cx="6500694" cy="457200"/>
          </a:xfrm>
        </p:spPr>
        <p:txBody>
          <a:bodyPr anchor="ctr">
            <a:noAutofit/>
          </a:bodyPr>
          <a:lstStyle/>
          <a:p>
            <a:pPr algn="ctr" eaLnBrk="1" hangingPunct="1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Single Core Computing</a:t>
            </a:r>
          </a:p>
        </p:txBody>
      </p:sp>
      <p:sp>
        <p:nvSpPr>
          <p:cNvPr id="21509" name="Rectangle 31">
            <a:extLst>
              <a:ext uri="{FF2B5EF4-FFF2-40B4-BE49-F238E27FC236}">
                <a16:creationId xmlns:a16="http://schemas.microsoft.com/office/drawing/2014/main" id="{FB638267-8ACC-A24E-AB95-29EC7948BFC3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331743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7" name="Picture 6" descr="Computer+Programmer_1f9a61_4043005.jpg">
            <a:extLst>
              <a:ext uri="{FF2B5EF4-FFF2-40B4-BE49-F238E27FC236}">
                <a16:creationId xmlns:a16="http://schemas.microsoft.com/office/drawing/2014/main" id="{799DAE32-F988-D242-A127-8C30FD2E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87" y="1532028"/>
            <a:ext cx="3739580" cy="2670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2" name="TextBox 4">
            <a:extLst>
              <a:ext uri="{FF2B5EF4-FFF2-40B4-BE49-F238E27FC236}">
                <a16:creationId xmlns:a16="http://schemas.microsoft.com/office/drawing/2014/main" id="{FDA99ACE-4006-3D4C-B547-D608CBD8E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5713" y="4616450"/>
            <a:ext cx="2665412" cy="1385888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50" name="Rectangle 28">
            <a:extLst>
              <a:ext uri="{FF2B5EF4-FFF2-40B4-BE49-F238E27FC236}">
                <a16:creationId xmlns:a16="http://schemas.microsoft.com/office/drawing/2014/main" id="{21FD7B8B-D740-6549-A752-96451423D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989" y="790575"/>
            <a:ext cx="3506069" cy="2800767"/>
          </a:xfrm>
          <a:prstGeom prst="rect">
            <a:avLst/>
          </a:prstGeom>
          <a:solidFill>
            <a:srgbClr val="FFFAD7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.text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.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globl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 _main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_main: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LFB2: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pushq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LCFI0: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movq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rsp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LCFI1: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$17, -4(%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$13, -8(%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-8(%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addl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-4(%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, -12(%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movl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-12(%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rbp</a:t>
            </a: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), %</a:t>
            </a:r>
            <a:r>
              <a:rPr lang="en-US" sz="1100" b="1" dirty="0" err="1">
                <a:latin typeface="Courier New"/>
                <a:ea typeface="ＭＳ Ｐゴシック" charset="0"/>
                <a:cs typeface="Courier New"/>
              </a:rPr>
              <a:t>eax</a:t>
            </a:r>
            <a:endParaRPr lang="en-US" sz="11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leave</a:t>
            </a:r>
          </a:p>
          <a:p>
            <a:pPr>
              <a:defRPr/>
            </a:pPr>
            <a:r>
              <a:rPr lang="en-US" sz="1100" b="1" dirty="0">
                <a:latin typeface="Courier New"/>
                <a:ea typeface="ＭＳ Ｐゴシック" charset="0"/>
                <a:cs typeface="Courier New"/>
              </a:rPr>
              <a:t>	ret</a:t>
            </a:r>
          </a:p>
        </p:txBody>
      </p:sp>
      <p:pic>
        <p:nvPicPr>
          <p:cNvPr id="21513" name="Picture 1" descr="imgres.jpg">
            <a:extLst>
              <a:ext uri="{FF2B5EF4-FFF2-40B4-BE49-F238E27FC236}">
                <a16:creationId xmlns:a16="http://schemas.microsoft.com/office/drawing/2014/main" id="{37D7C684-55DD-4F43-9CD4-E62BFE3DF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8203">
            <a:off x="8435593" y="5099464"/>
            <a:ext cx="15811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6C2942-18DA-8440-AA72-19C17B35E70C}"/>
              </a:ext>
            </a:extLst>
          </p:cNvPr>
          <p:cNvGrpSpPr>
            <a:grpSpLocks/>
          </p:cNvGrpSpPr>
          <p:nvPr/>
        </p:nvGrpSpPr>
        <p:grpSpPr bwMode="auto">
          <a:xfrm>
            <a:off x="6251576" y="3756026"/>
            <a:ext cx="1089025" cy="688975"/>
            <a:chOff x="4727168" y="3755663"/>
            <a:chExt cx="1090202" cy="689137"/>
          </a:xfrm>
        </p:grpSpPr>
        <p:sp>
          <p:nvSpPr>
            <p:cNvPr id="20" name="Left Arrow 19">
              <a:extLst>
                <a:ext uri="{FF2B5EF4-FFF2-40B4-BE49-F238E27FC236}">
                  <a16:creationId xmlns:a16="http://schemas.microsoft.com/office/drawing/2014/main" id="{94B78019-131F-1E47-90FD-C913239DFC40}"/>
                </a:ext>
              </a:extLst>
            </p:cNvPr>
            <p:cNvSpPr/>
            <p:nvPr/>
          </p:nvSpPr>
          <p:spPr bwMode="auto">
            <a:xfrm rot="8362145">
              <a:off x="5017995" y="3901747"/>
              <a:ext cx="799375" cy="543053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523" name="TextBox 3">
              <a:extLst>
                <a:ext uri="{FF2B5EF4-FFF2-40B4-BE49-F238E27FC236}">
                  <a16:creationId xmlns:a16="http://schemas.microsoft.com/office/drawing/2014/main" id="{44F0A1D1-B81A-6B4C-8F32-B0FE5DB62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434150">
              <a:off x="4727168" y="3755663"/>
              <a:ext cx="84760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compile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6851E78-D590-7847-9C67-62F936A19E0B}"/>
              </a:ext>
            </a:extLst>
          </p:cNvPr>
          <p:cNvGrpSpPr>
            <a:grpSpLocks/>
          </p:cNvGrpSpPr>
          <p:nvPr/>
        </p:nvGrpSpPr>
        <p:grpSpPr bwMode="auto">
          <a:xfrm>
            <a:off x="2473325" y="4287838"/>
            <a:ext cx="1023938" cy="627062"/>
            <a:chOff x="949670" y="4288583"/>
            <a:chExt cx="1024016" cy="626527"/>
          </a:xfrm>
        </p:grpSpPr>
        <p:sp>
          <p:nvSpPr>
            <p:cNvPr id="3" name="Left Arrow 2">
              <a:extLst>
                <a:ext uri="{FF2B5EF4-FFF2-40B4-BE49-F238E27FC236}">
                  <a16:creationId xmlns:a16="http://schemas.microsoft.com/office/drawing/2014/main" id="{35893687-FAFE-CC46-9120-22D5CEFD9E19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521" name="TextBox 17">
              <a:extLst>
                <a:ext uri="{FF2B5EF4-FFF2-40B4-BE49-F238E27FC236}">
                  <a16:creationId xmlns:a16="http://schemas.microsoft.com/office/drawing/2014/main" id="{BCE3B53C-6C36-4543-B127-3368D7E42C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EF2F7A-C181-6E43-864E-F5E36DDB4952}"/>
              </a:ext>
            </a:extLst>
          </p:cNvPr>
          <p:cNvGrpSpPr>
            <a:grpSpLocks/>
          </p:cNvGrpSpPr>
          <p:nvPr/>
        </p:nvGrpSpPr>
        <p:grpSpPr bwMode="auto">
          <a:xfrm>
            <a:off x="8647524" y="3591342"/>
            <a:ext cx="1157288" cy="1519238"/>
            <a:chOff x="6682806" y="3591625"/>
            <a:chExt cx="1157321" cy="1518208"/>
          </a:xfrm>
        </p:grpSpPr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9604B3DC-E644-BE4A-AC40-01E621EEBC76}"/>
                </a:ext>
              </a:extLst>
            </p:cNvPr>
            <p:cNvSpPr/>
            <p:nvPr/>
          </p:nvSpPr>
          <p:spPr bwMode="auto">
            <a:xfrm rot="16200000">
              <a:off x="6567387" y="4087983"/>
              <a:ext cx="1334183" cy="544529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518" name="TextBox 1">
              <a:extLst>
                <a:ext uri="{FF2B5EF4-FFF2-40B4-BE49-F238E27FC236}">
                  <a16:creationId xmlns:a16="http://schemas.microsoft.com/office/drawing/2014/main" id="{256B4230-0E71-5941-BA1D-36EDB778E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6942524" y="4212229"/>
              <a:ext cx="15182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 b="1" dirty="0">
                  <a:latin typeface="Courier New" panose="02070309020205020404" pitchFamily="49" charset="0"/>
                </a:rPr>
                <a:t>…11001010100…</a:t>
              </a:r>
            </a:p>
          </p:txBody>
        </p:sp>
        <p:sp>
          <p:nvSpPr>
            <p:cNvPr id="21519" name="TextBox 20">
              <a:extLst>
                <a:ext uri="{FF2B5EF4-FFF2-40B4-BE49-F238E27FC236}">
                  <a16:creationId xmlns:a16="http://schemas.microsoft.com/office/drawing/2014/main" id="{7A2CE526-0001-1C44-9B30-10A791DC5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6430533" y="4159877"/>
              <a:ext cx="84309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execute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E03AD-CC86-B8C4-C645-243F2E579C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84267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2" grpId="0" animBg="1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FA77E1BE-0A43-1E53-FA36-AE3657D88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173" y="246168"/>
            <a:ext cx="10393680" cy="639763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29" name="Picture 28" descr="A picture containing person, building, outdoor, red&#10;&#10;Description automatically generated">
            <a:extLst>
              <a:ext uri="{FF2B5EF4-FFF2-40B4-BE49-F238E27FC236}">
                <a16:creationId xmlns:a16="http://schemas.microsoft.com/office/drawing/2014/main" id="{B546380E-8BCA-D5E2-1A1D-9A2948E0A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80" y="1198017"/>
            <a:ext cx="1536191" cy="15361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4E13EE8-6291-37B6-491D-7B2EFC667D3F}"/>
              </a:ext>
            </a:extLst>
          </p:cNvPr>
          <p:cNvSpPr txBox="1"/>
          <p:nvPr/>
        </p:nvSpPr>
        <p:spPr>
          <a:xfrm>
            <a:off x="4551926" y="1107010"/>
            <a:ext cx="66859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Assistant Professor, Case – Fall 2022 - present</a:t>
            </a:r>
          </a:p>
          <a:p>
            <a:r>
              <a:rPr lang="en-US" dirty="0"/>
              <a:t>Senior Research Associate/Post Doc, USC – Fall 2018 to Summer 2022</a:t>
            </a:r>
          </a:p>
          <a:p>
            <a:r>
              <a:rPr lang="en-US" dirty="0"/>
              <a:t>PhD, Fall 2018, USC</a:t>
            </a:r>
          </a:p>
          <a:p>
            <a:r>
              <a:rPr lang="en-US" dirty="0" err="1"/>
              <a:t>B.Tech</a:t>
            </a:r>
            <a:r>
              <a:rPr lang="en-US" dirty="0"/>
              <a:t>, CSE, 2011, IIT Guwahati</a:t>
            </a:r>
          </a:p>
          <a:p>
            <a:endParaRPr lang="en-US" dirty="0"/>
          </a:p>
          <a:p>
            <a:r>
              <a:rPr lang="en-US" b="1" dirty="0"/>
              <a:t>Research Focus: </a:t>
            </a:r>
            <a:r>
              <a:rPr lang="en-US" dirty="0"/>
              <a:t>Accelerating AI Algorithms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0555BE-73E7-5979-634C-C561DF51A632}"/>
              </a:ext>
            </a:extLst>
          </p:cNvPr>
          <p:cNvSpPr txBox="1"/>
          <p:nvPr/>
        </p:nvSpPr>
        <p:spPr>
          <a:xfrm>
            <a:off x="4496903" y="3627333"/>
            <a:ext cx="207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Team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2C61CA-FFDD-C376-98B0-F814F733F9D5}"/>
              </a:ext>
            </a:extLst>
          </p:cNvPr>
          <p:cNvSpPr txBox="1"/>
          <p:nvPr/>
        </p:nvSpPr>
        <p:spPr>
          <a:xfrm>
            <a:off x="3977651" y="3996665"/>
            <a:ext cx="3624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PhDs, 3 Masters, 2 undergraduates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https://sanmukh.research.st/people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3368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6">
            <a:extLst>
              <a:ext uri="{FF2B5EF4-FFF2-40B4-BE49-F238E27FC236}">
                <a16:creationId xmlns:a16="http://schemas.microsoft.com/office/drawing/2014/main" id="{999532A0-0590-D144-8726-A125BF11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109" y="4849812"/>
            <a:ext cx="1406459" cy="1406459"/>
          </a:xfrm>
          <a:prstGeom prst="rect">
            <a:avLst/>
          </a:prstGeom>
        </p:spPr>
      </p:pic>
      <p:sp>
        <p:nvSpPr>
          <p:cNvPr id="23554" name="Rounded Rectangle 12">
            <a:extLst>
              <a:ext uri="{FF2B5EF4-FFF2-40B4-BE49-F238E27FC236}">
                <a16:creationId xmlns:a16="http://schemas.microsoft.com/office/drawing/2014/main" id="{9F040093-D0E9-2242-B59F-82AE6690B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6" y="1230314"/>
            <a:ext cx="3978275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3555" name="Group 8">
            <a:extLst>
              <a:ext uri="{FF2B5EF4-FFF2-40B4-BE49-F238E27FC236}">
                <a16:creationId xmlns:a16="http://schemas.microsoft.com/office/drawing/2014/main" id="{0DF01553-6B3C-6646-9841-075B2D8A89E8}"/>
              </a:ext>
            </a:extLst>
          </p:cNvPr>
          <p:cNvGrpSpPr>
            <a:grpSpLocks/>
          </p:cNvGrpSpPr>
          <p:nvPr/>
        </p:nvGrpSpPr>
        <p:grpSpPr bwMode="auto">
          <a:xfrm>
            <a:off x="2400301" y="228600"/>
            <a:ext cx="847725" cy="679450"/>
            <a:chOff x="1905000" y="609600"/>
            <a:chExt cx="1752600" cy="1676399"/>
          </a:xfrm>
        </p:grpSpPr>
        <p:pic>
          <p:nvPicPr>
            <p:cNvPr id="23587" name="Picture 3" descr="220px-Homeodomain-dna-1ahd.png">
              <a:extLst>
                <a:ext uri="{FF2B5EF4-FFF2-40B4-BE49-F238E27FC236}">
                  <a16:creationId xmlns:a16="http://schemas.microsoft.com/office/drawing/2014/main" id="{86843A4D-92C6-C944-99A9-3B0ED212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762000"/>
              <a:ext cx="1447800" cy="146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88" name="Cloud Callout 7">
              <a:extLst>
                <a:ext uri="{FF2B5EF4-FFF2-40B4-BE49-F238E27FC236}">
                  <a16:creationId xmlns:a16="http://schemas.microsoft.com/office/drawing/2014/main" id="{F8CA4F9B-762F-3746-9484-D33EF38DD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09600"/>
              <a:ext cx="1752600" cy="1676399"/>
            </a:xfrm>
            <a:prstGeom prst="cloudCallout">
              <a:avLst>
                <a:gd name="adj1" fmla="val -5505"/>
                <a:gd name="adj2" fmla="val 895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3556" name="Date Placeholder 2">
            <a:extLst>
              <a:ext uri="{FF2B5EF4-FFF2-40B4-BE49-F238E27FC236}">
                <a16:creationId xmlns:a16="http://schemas.microsoft.com/office/drawing/2014/main" id="{292E6F5C-85FF-854B-9995-8B5DB3EC7A60}"/>
              </a:ext>
            </a:extLst>
          </p:cNvPr>
          <p:cNvSpPr txBox="1">
            <a:spLocks noGrp="1"/>
          </p:cNvSpPr>
          <p:nvPr/>
        </p:nvSpPr>
        <p:spPr bwMode="auto">
          <a:xfrm>
            <a:off x="1524000" y="6553200"/>
            <a:ext cx="121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3557" name="Rectangle 2">
            <a:extLst>
              <a:ext uri="{FF2B5EF4-FFF2-40B4-BE49-F238E27FC236}">
                <a16:creationId xmlns:a16="http://schemas.microsoft.com/office/drawing/2014/main" id="{78E7579E-75BD-5048-97B6-F90731FE7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3559" name="Rectangle 31">
            <a:extLst>
              <a:ext uri="{FF2B5EF4-FFF2-40B4-BE49-F238E27FC236}">
                <a16:creationId xmlns:a16="http://schemas.microsoft.com/office/drawing/2014/main" id="{17C77EC0-1F92-7F46-ADED-433B91DD41A7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331743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23560" name="Picture 6" descr="Computer+Programmer_1f9a61_4043005.jpg">
            <a:extLst>
              <a:ext uri="{FF2B5EF4-FFF2-40B4-BE49-F238E27FC236}">
                <a16:creationId xmlns:a16="http://schemas.microsoft.com/office/drawing/2014/main" id="{024EBC03-4150-EC45-85F4-F7AD571A6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4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Rectangle 10">
            <a:extLst>
              <a:ext uri="{FF2B5EF4-FFF2-40B4-BE49-F238E27FC236}">
                <a16:creationId xmlns:a16="http://schemas.microsoft.com/office/drawing/2014/main" id="{819A7110-5891-294D-B54C-56B25325A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537" y="1384352"/>
            <a:ext cx="1789112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3562" name="Rectangle 11">
            <a:extLst>
              <a:ext uri="{FF2B5EF4-FFF2-40B4-BE49-F238E27FC236}">
                <a16:creationId xmlns:a16="http://schemas.microsoft.com/office/drawing/2014/main" id="{76899942-C862-1243-975F-51972E708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537" y="2105175"/>
            <a:ext cx="1789112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y = 13;</a:t>
            </a:r>
          </a:p>
        </p:txBody>
      </p:sp>
      <p:sp>
        <p:nvSpPr>
          <p:cNvPr id="23563" name="Rectangle 12">
            <a:extLst>
              <a:ext uri="{FF2B5EF4-FFF2-40B4-BE49-F238E27FC236}">
                <a16:creationId xmlns:a16="http://schemas.microsoft.com/office/drawing/2014/main" id="{565157F2-CD61-4940-8068-7C4F2008F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2223" y="2841449"/>
            <a:ext cx="1800225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3564" name="Rectangle 13">
            <a:extLst>
              <a:ext uri="{FF2B5EF4-FFF2-40B4-BE49-F238E27FC236}">
                <a16:creationId xmlns:a16="http://schemas.microsoft.com/office/drawing/2014/main" id="{222AD425-AB33-AA4C-8A39-AB1D6C9B2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336" y="3596154"/>
            <a:ext cx="1789112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540" name="TextBox 1">
            <a:extLst>
              <a:ext uri="{FF2B5EF4-FFF2-40B4-BE49-F238E27FC236}">
                <a16:creationId xmlns:a16="http://schemas.microsoft.com/office/drawing/2014/main" id="{325B6DE4-8C1C-F249-82F2-4F3A9FDAC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5229009"/>
            <a:ext cx="3086100" cy="6461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Processor executes one instruction at a time*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CE0DFFB0-3EDC-CB46-9BF7-10BE7733F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681289"/>
            <a:ext cx="2665413" cy="1385887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CA53037D-08EF-C449-A53B-1611D72188FE}"/>
              </a:ext>
            </a:extLst>
          </p:cNvPr>
          <p:cNvSpPr/>
          <p:nvPr/>
        </p:nvSpPr>
        <p:spPr bwMode="auto">
          <a:xfrm rot="10800000">
            <a:off x="5484813" y="2843214"/>
            <a:ext cx="798512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19C63298-8EB2-E043-A0D9-0F52D9A64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953" y="4422198"/>
            <a:ext cx="3086100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Instruction execution follows program order</a:t>
            </a:r>
          </a:p>
        </p:txBody>
      </p:sp>
      <p:sp>
        <p:nvSpPr>
          <p:cNvPr id="23573" name="Rectangle 10">
            <a:extLst>
              <a:ext uri="{FF2B5EF4-FFF2-40B4-BE49-F238E27FC236}">
                <a16:creationId xmlns:a16="http://schemas.microsoft.com/office/drawing/2014/main" id="{C1412A4F-BF19-0143-A7CA-8520E314D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3582989"/>
            <a:ext cx="1789113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10101010100</a:t>
            </a:r>
          </a:p>
        </p:txBody>
      </p:sp>
      <p:sp>
        <p:nvSpPr>
          <p:cNvPr id="23574" name="Rectangle 11">
            <a:extLst>
              <a:ext uri="{FF2B5EF4-FFF2-40B4-BE49-F238E27FC236}">
                <a16:creationId xmlns:a16="http://schemas.microsoft.com/office/drawing/2014/main" id="{FD19D069-F713-5046-B8E6-FFF778E08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2843214"/>
            <a:ext cx="1789113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00001010100</a:t>
            </a:r>
          </a:p>
        </p:txBody>
      </p:sp>
      <p:sp>
        <p:nvSpPr>
          <p:cNvPr id="23575" name="Rectangle 12">
            <a:extLst>
              <a:ext uri="{FF2B5EF4-FFF2-40B4-BE49-F238E27FC236}">
                <a16:creationId xmlns:a16="http://schemas.microsoft.com/office/drawing/2014/main" id="{753763CE-E383-7F4A-8C40-7601606AB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2101851"/>
            <a:ext cx="1800225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11001110101</a:t>
            </a:r>
          </a:p>
        </p:txBody>
      </p:sp>
      <p:sp>
        <p:nvSpPr>
          <p:cNvPr id="23576" name="Rectangle 13">
            <a:extLst>
              <a:ext uri="{FF2B5EF4-FFF2-40B4-BE49-F238E27FC236}">
                <a16:creationId xmlns:a16="http://schemas.microsoft.com/office/drawing/2014/main" id="{54108183-7AA3-EF4B-B979-0DFC78ACC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1" y="1362076"/>
            <a:ext cx="1789113" cy="307975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11001010100</a:t>
            </a:r>
          </a:p>
        </p:txBody>
      </p:sp>
      <p:cxnSp>
        <p:nvCxnSpPr>
          <p:cNvPr id="23580" name="Straight Connector 8">
            <a:extLst>
              <a:ext uri="{FF2B5EF4-FFF2-40B4-BE49-F238E27FC236}">
                <a16:creationId xmlns:a16="http://schemas.microsoft.com/office/drawing/2014/main" id="{5D31816B-CABD-6348-A746-812FE191F1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9925" y="1336675"/>
            <a:ext cx="0" cy="2641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81" name="Group 46">
            <a:extLst>
              <a:ext uri="{FF2B5EF4-FFF2-40B4-BE49-F238E27FC236}">
                <a16:creationId xmlns:a16="http://schemas.microsoft.com/office/drawing/2014/main" id="{019685F5-D05B-EC49-8D8F-62C54DAEC91C}"/>
              </a:ext>
            </a:extLst>
          </p:cNvPr>
          <p:cNvGrpSpPr>
            <a:grpSpLocks/>
          </p:cNvGrpSpPr>
          <p:nvPr/>
        </p:nvGrpSpPr>
        <p:grpSpPr bwMode="auto">
          <a:xfrm>
            <a:off x="1719264" y="2659063"/>
            <a:ext cx="1023937" cy="627062"/>
            <a:chOff x="949670" y="4288583"/>
            <a:chExt cx="1024016" cy="626527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4FD66E02-662A-1145-923B-41C80B2DEE41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586" name="TextBox 48">
              <a:extLst>
                <a:ext uri="{FF2B5EF4-FFF2-40B4-BE49-F238E27FC236}">
                  <a16:creationId xmlns:a16="http://schemas.microsoft.com/office/drawing/2014/main" id="{4D8ABB70-2124-6F4F-AD54-0CCD929C87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sp>
        <p:nvSpPr>
          <p:cNvPr id="23582" name="TextBox 49">
            <a:extLst>
              <a:ext uri="{FF2B5EF4-FFF2-40B4-BE49-F238E27FC236}">
                <a16:creationId xmlns:a16="http://schemas.microsoft.com/office/drawing/2014/main" id="{D75FCD80-D4D2-9647-8C11-6661786BF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14" y="3357564"/>
            <a:ext cx="847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23583" name="TextBox 1">
            <a:extLst>
              <a:ext uri="{FF2B5EF4-FFF2-40B4-BE49-F238E27FC236}">
                <a16:creationId xmlns:a16="http://schemas.microsoft.com/office/drawing/2014/main" id="{D19308F0-C043-CF45-B33D-67EA431DFD20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C68BA1D9-F615-D448-823F-1B9168D27E5C}"/>
              </a:ext>
            </a:extLst>
          </p:cNvPr>
          <p:cNvSpPr txBox="1">
            <a:spLocks noChangeArrowheads="1"/>
          </p:cNvSpPr>
          <p:nvPr/>
        </p:nvSpPr>
        <p:spPr>
          <a:xfrm>
            <a:off x="3098006" y="172396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Program Execution</a:t>
            </a:r>
          </a:p>
        </p:txBody>
      </p:sp>
      <p:cxnSp>
        <p:nvCxnSpPr>
          <p:cNvPr id="50" name="Straight Arrow Connector 33">
            <a:extLst>
              <a:ext uri="{FF2B5EF4-FFF2-40B4-BE49-F238E27FC236}">
                <a16:creationId xmlns:a16="http://schemas.microsoft.com/office/drawing/2014/main" id="{BBE7B2D7-AA7B-3F4E-BBD4-6CE118F6C8B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Straight Arrow Connector 33">
            <a:extLst>
              <a:ext uri="{FF2B5EF4-FFF2-40B4-BE49-F238E27FC236}">
                <a16:creationId xmlns:a16="http://schemas.microsoft.com/office/drawing/2014/main" id="{694F51E7-F81B-F44E-878E-5555617F7BBD}"/>
              </a:ext>
            </a:extLst>
          </p:cNvPr>
          <p:cNvCxnSpPr>
            <a:cxnSpLocks noChangeShapeType="1"/>
            <a:stCxn id="23561" idx="2"/>
            <a:endCxn id="23562" idx="0"/>
          </p:cNvCxnSpPr>
          <p:nvPr/>
        </p:nvCxnSpPr>
        <p:spPr bwMode="auto">
          <a:xfrm>
            <a:off x="9259093" y="1692327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traight Arrow Connector 33">
            <a:extLst>
              <a:ext uri="{FF2B5EF4-FFF2-40B4-BE49-F238E27FC236}">
                <a16:creationId xmlns:a16="http://schemas.microsoft.com/office/drawing/2014/main" id="{100778C3-D7EA-6A42-A3CD-787CF32BC8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0757" y="1693657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traight Arrow Connector 33">
            <a:extLst>
              <a:ext uri="{FF2B5EF4-FFF2-40B4-BE49-F238E27FC236}">
                <a16:creationId xmlns:a16="http://schemas.microsoft.com/office/drawing/2014/main" id="{E73DED7C-2571-4F44-B1B1-DA9665B25E9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259093" y="2409826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traight Arrow Connector 33">
            <a:extLst>
              <a:ext uri="{FF2B5EF4-FFF2-40B4-BE49-F238E27FC236}">
                <a16:creationId xmlns:a16="http://schemas.microsoft.com/office/drawing/2014/main" id="{04DD3B72-9EDF-EC4B-B53E-8683BE27A2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242335" y="3149424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traight Arrow Connector 33">
            <a:extLst>
              <a:ext uri="{FF2B5EF4-FFF2-40B4-BE49-F238E27FC236}">
                <a16:creationId xmlns:a16="http://schemas.microsoft.com/office/drawing/2014/main" id="{85A81215-D2B4-924D-8F91-0DA0EDA329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0757" y="2428601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Arrow Connector 33">
            <a:extLst>
              <a:ext uri="{FF2B5EF4-FFF2-40B4-BE49-F238E27FC236}">
                <a16:creationId xmlns:a16="http://schemas.microsoft.com/office/drawing/2014/main" id="{E95EFD6D-D679-5B4F-854E-1814C4B60E3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0757" y="3149424"/>
            <a:ext cx="0" cy="412848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983BE-ADF5-2642-9BEA-5855FFB37562}"/>
              </a:ext>
            </a:extLst>
          </p:cNvPr>
          <p:cNvSpPr txBox="1"/>
          <p:nvPr/>
        </p:nvSpPr>
        <p:spPr>
          <a:xfrm>
            <a:off x="7418060" y="2297795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4DFE17-E7D6-DDD3-8EA2-F0B7D817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404705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141 0.04676 0.08281 0.09352 0.10365 0.16273 C 0.12461 0.23194 0.15313 0.34653 0.12552 0.41551 C 0.09792 0.48449 0.01797 0.53055 -0.06185 0.57685 " pathEditMode="relative" ptsTypes="AAAA">
                                      <p:cBhvr>
                                        <p:cTn id="38" dur="20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37 0.06459 0.1474 0.12917 0.13867 0.20764 C 0.12995 0.28612 0.0388 0.37871 -0.05234 0.4713 " pathEditMode="relative" ptsTypes="AAA">
                                      <p:cBhvr>
                                        <p:cTn id="55" dur="20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3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278 C 0.06367 0.16643 0.1267 0.33564 0.11654 0.3956 C 0.10638 0.45555 0.02292 0.40625 -0.06041 0.35694 " pathEditMode="relative" ptsTypes="AAA">
                                      <p:cBhvr>
                                        <p:cTn id="73" dur="20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3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0417 C 0.0711 0.1287 0.14115 0.2618 0.13099 0.30278 C 0.12084 0.34352 0.03047 0.29213 -0.05989 0.24074 " pathEditMode="relative" ptsTypes="AAA">
                                      <p:cBhvr>
                                        <p:cTn id="91" dur="20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23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1" grpId="0" animBg="1"/>
      <p:bldP spid="23561" grpId="1" animBg="1"/>
      <p:bldP spid="23562" grpId="0" animBg="1"/>
      <p:bldP spid="23562" grpId="1" animBg="1"/>
      <p:bldP spid="23563" grpId="0" animBg="1"/>
      <p:bldP spid="23563" grpId="1" animBg="1"/>
      <p:bldP spid="23564" grpId="0" animBg="1"/>
      <p:bldP spid="23564" grpId="1" animBg="1"/>
      <p:bldP spid="22540" grpId="0" animBg="1"/>
      <p:bldP spid="25" grpId="0" animBg="1"/>
      <p:bldP spid="23573" grpId="0" animBg="1"/>
      <p:bldP spid="23574" grpId="0" animBg="1"/>
      <p:bldP spid="23575" grpId="0" animBg="1"/>
      <p:bldP spid="23576" grpId="0" animBg="1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6A538-E54C-2496-C6C0-D0133050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Multi-Core/Multi-Processor Computing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21D9ED80-6AFC-2D10-3821-C0CA57599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08" y="2389886"/>
            <a:ext cx="1939472" cy="193947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7B58AEA-4A24-0A0D-552E-C49B8AAB6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007" y="2389886"/>
            <a:ext cx="2777069" cy="17342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F359E6-156C-82EC-4722-4B984F54D1DC}"/>
              </a:ext>
            </a:extLst>
          </p:cNvPr>
          <p:cNvSpPr txBox="1"/>
          <p:nvPr/>
        </p:nvSpPr>
        <p:spPr>
          <a:xfrm>
            <a:off x="2098766" y="5042263"/>
            <a:ext cx="8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i7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1048A5-6738-05B9-7B5E-0866B98F6660}"/>
              </a:ext>
            </a:extLst>
          </p:cNvPr>
          <p:cNvSpPr txBox="1"/>
          <p:nvPr/>
        </p:nvSpPr>
        <p:spPr>
          <a:xfrm>
            <a:off x="8042366" y="5042263"/>
            <a:ext cx="125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AMD Ryzen</a:t>
            </a:r>
          </a:p>
        </p:txBody>
      </p:sp>
    </p:spTree>
    <p:extLst>
      <p:ext uri="{BB962C8B-B14F-4D97-AF65-F5344CB8AC3E}">
        <p14:creationId xmlns:p14="http://schemas.microsoft.com/office/powerpoint/2010/main" val="311840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6">
            <a:extLst>
              <a:ext uri="{FF2B5EF4-FFF2-40B4-BE49-F238E27FC236}">
                <a16:creationId xmlns:a16="http://schemas.microsoft.com/office/drawing/2014/main" id="{491457F7-C030-B94B-A936-2B93AE75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59" y="5110226"/>
            <a:ext cx="1034920" cy="1034920"/>
          </a:xfrm>
          <a:prstGeom prst="rect">
            <a:avLst/>
          </a:prstGeom>
        </p:spPr>
      </p:pic>
      <p:pic>
        <p:nvPicPr>
          <p:cNvPr id="33" name="Content Placeholder 6">
            <a:extLst>
              <a:ext uri="{FF2B5EF4-FFF2-40B4-BE49-F238E27FC236}">
                <a16:creationId xmlns:a16="http://schemas.microsoft.com/office/drawing/2014/main" id="{C7E2D0EC-F9C9-DA40-A4E5-4EBEC130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583" y="5110226"/>
            <a:ext cx="1034920" cy="1034920"/>
          </a:xfrm>
          <a:prstGeom prst="rect">
            <a:avLst/>
          </a:prstGeom>
        </p:spPr>
      </p:pic>
      <p:sp>
        <p:nvSpPr>
          <p:cNvPr id="25603" name="Rounded Rectangle 12">
            <a:extLst>
              <a:ext uri="{FF2B5EF4-FFF2-40B4-BE49-F238E27FC236}">
                <a16:creationId xmlns:a16="http://schemas.microsoft.com/office/drawing/2014/main" id="{EAED0AFC-12B6-5B4F-8008-C4609F08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230314"/>
            <a:ext cx="2674938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05" name="Date Placeholder 2">
            <a:extLst>
              <a:ext uri="{FF2B5EF4-FFF2-40B4-BE49-F238E27FC236}">
                <a16:creationId xmlns:a16="http://schemas.microsoft.com/office/drawing/2014/main" id="{4EADF114-10E2-124B-9354-5DC657C7FB0E}"/>
              </a:ext>
            </a:extLst>
          </p:cNvPr>
          <p:cNvSpPr txBox="1">
            <a:spLocks noGrp="1"/>
          </p:cNvSpPr>
          <p:nvPr/>
        </p:nvSpPr>
        <p:spPr bwMode="auto">
          <a:xfrm>
            <a:off x="1373188" y="6553200"/>
            <a:ext cx="121920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7CD5445-4B83-6549-A62F-6ADE4E3A2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5608" name="Rectangle 31">
            <a:extLst>
              <a:ext uri="{FF2B5EF4-FFF2-40B4-BE49-F238E27FC236}">
                <a16:creationId xmlns:a16="http://schemas.microsoft.com/office/drawing/2014/main" id="{9AB272ED-7D5E-8744-BF7D-CA695B5DE808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180931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pic>
        <p:nvPicPr>
          <p:cNvPr id="25609" name="Picture 6" descr="Computer+Programmer_1f9a61_4043005.jpg">
            <a:extLst>
              <a:ext uri="{FF2B5EF4-FFF2-40B4-BE49-F238E27FC236}">
                <a16:creationId xmlns:a16="http://schemas.microsoft.com/office/drawing/2014/main" id="{4D4C401D-FA43-894A-869E-368A02167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230314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Rectangle 10">
            <a:extLst>
              <a:ext uri="{FF2B5EF4-FFF2-40B4-BE49-F238E27FC236}">
                <a16:creationId xmlns:a16="http://schemas.microsoft.com/office/drawing/2014/main" id="{BAEE510A-C590-2B4C-B58D-EE00E06C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136302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C8002939-C602-DA48-B9EF-A0282795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109579"/>
            <a:ext cx="1828800" cy="30638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y = 13;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315A0AAF-2590-174B-9045-8EF7D5AE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2854541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10C7076E-A358-BE41-9A4C-F19D70BD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0116" y="3601092"/>
            <a:ext cx="1812927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4FE6360-92FB-B546-B37C-F34C4C4B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681289"/>
            <a:ext cx="2665413" cy="1385887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62CBDF4F-E101-1344-AA10-B4C906EB9861}"/>
              </a:ext>
            </a:extLst>
          </p:cNvPr>
          <p:cNvSpPr/>
          <p:nvPr/>
        </p:nvSpPr>
        <p:spPr bwMode="auto">
          <a:xfrm rot="10800000">
            <a:off x="5675900" y="2845240"/>
            <a:ext cx="798512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5619" name="Group 46">
            <a:extLst>
              <a:ext uri="{FF2B5EF4-FFF2-40B4-BE49-F238E27FC236}">
                <a16:creationId xmlns:a16="http://schemas.microsoft.com/office/drawing/2014/main" id="{8B2A4EF1-582C-2E46-A726-D33961AC7729}"/>
              </a:ext>
            </a:extLst>
          </p:cNvPr>
          <p:cNvGrpSpPr>
            <a:grpSpLocks/>
          </p:cNvGrpSpPr>
          <p:nvPr/>
        </p:nvGrpSpPr>
        <p:grpSpPr bwMode="auto">
          <a:xfrm>
            <a:off x="1719264" y="2659063"/>
            <a:ext cx="1023937" cy="627062"/>
            <a:chOff x="949670" y="4288583"/>
            <a:chExt cx="1024016" cy="626527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2E330D63-A64E-B249-816A-EBF4F7276E13}"/>
                </a:ext>
              </a:extLst>
            </p:cNvPr>
            <p:cNvSpPr/>
            <p:nvPr/>
          </p:nvSpPr>
          <p:spPr bwMode="auto">
            <a:xfrm rot="13281352">
              <a:off x="1175112" y="4288583"/>
              <a:ext cx="798574" cy="542462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630" name="TextBox 48">
              <a:extLst>
                <a:ext uri="{FF2B5EF4-FFF2-40B4-BE49-F238E27FC236}">
                  <a16:creationId xmlns:a16="http://schemas.microsoft.com/office/drawing/2014/main" id="{77E504C2-E90D-8344-90BE-44D819133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430996">
              <a:off x="949670" y="4576556"/>
              <a:ext cx="58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Grande" panose="020B06000405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latin typeface="Calibri" panose="020F0502020204030204" pitchFamily="34" charset="0"/>
                </a:rPr>
                <a:t>code</a:t>
              </a:r>
            </a:p>
          </p:txBody>
        </p:sp>
      </p:grpSp>
      <p:sp>
        <p:nvSpPr>
          <p:cNvPr id="25620" name="TextBox 49">
            <a:extLst>
              <a:ext uri="{FF2B5EF4-FFF2-40B4-BE49-F238E27FC236}">
                <a16:creationId xmlns:a16="http://schemas.microsoft.com/office/drawing/2014/main" id="{F97BB428-8DD1-0740-A089-8F725AE2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153" y="3298564"/>
            <a:ext cx="847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dirty="0">
                <a:latin typeface="Calibri" panose="020F0502020204030204" pitchFamily="34" charset="0"/>
              </a:rPr>
              <a:t>compile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2B1AD72C-FFAB-2B4A-8000-FC1D16E9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392" y="5006133"/>
            <a:ext cx="4132262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The two assignment statements </a:t>
            </a:r>
          </a:p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x = 17; and y = 13; will execute in parallel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CD986991-717F-7A41-B752-FC42AF0B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AF4B88B-365C-FC4A-9377-FC392E7D09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3">
            <a:extLst>
              <a:ext uri="{FF2B5EF4-FFF2-40B4-BE49-F238E27FC236}">
                <a16:creationId xmlns:a16="http://schemas.microsoft.com/office/drawing/2014/main" id="{8E57D824-95FD-AD47-B707-1A34670ABDAF}"/>
              </a:ext>
            </a:extLst>
          </p:cNvPr>
          <p:cNvCxnSpPr>
            <a:cxnSpLocks noChangeShapeType="1"/>
            <a:stCxn id="25610" idx="2"/>
            <a:endCxn id="22537" idx="0"/>
          </p:cNvCxnSpPr>
          <p:nvPr/>
        </p:nvCxnSpPr>
        <p:spPr bwMode="auto">
          <a:xfrm>
            <a:off x="9144516" y="1671004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3">
            <a:extLst>
              <a:ext uri="{FF2B5EF4-FFF2-40B4-BE49-F238E27FC236}">
                <a16:creationId xmlns:a16="http://schemas.microsoft.com/office/drawing/2014/main" id="{D2476540-46C6-B94A-AC6C-3B9C8BE41522}"/>
              </a:ext>
            </a:extLst>
          </p:cNvPr>
          <p:cNvCxnSpPr>
            <a:cxnSpLocks noChangeShapeType="1"/>
            <a:stCxn id="22537" idx="2"/>
            <a:endCxn id="25612" idx="0"/>
          </p:cNvCxnSpPr>
          <p:nvPr/>
        </p:nvCxnSpPr>
        <p:spPr bwMode="auto">
          <a:xfrm>
            <a:off x="9144516" y="2415966"/>
            <a:ext cx="0" cy="438575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0EEB9F3B-686C-0242-A943-D3BCD822274B}"/>
              </a:ext>
            </a:extLst>
          </p:cNvPr>
          <p:cNvCxnSpPr>
            <a:cxnSpLocks noChangeShapeType="1"/>
            <a:stCxn id="25612" idx="2"/>
            <a:endCxn id="25613" idx="0"/>
          </p:cNvCxnSpPr>
          <p:nvPr/>
        </p:nvCxnSpPr>
        <p:spPr bwMode="auto">
          <a:xfrm flipH="1">
            <a:off x="9136580" y="3162516"/>
            <a:ext cx="7936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508ABD-4F7A-CD4A-B6B8-94B77CF6B2A3}"/>
              </a:ext>
            </a:extLst>
          </p:cNvPr>
          <p:cNvSpPr txBox="1"/>
          <p:nvPr/>
        </p:nvSpPr>
        <p:spPr>
          <a:xfrm>
            <a:off x="7908481" y="2242243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55" name="Rectangle 5">
            <a:extLst>
              <a:ext uri="{FF2B5EF4-FFF2-40B4-BE49-F238E27FC236}">
                <a16:creationId xmlns:a16="http://schemas.microsoft.com/office/drawing/2014/main" id="{5D57AE01-11C3-A241-88BD-0C0B00B3EE88}"/>
              </a:ext>
            </a:extLst>
          </p:cNvPr>
          <p:cNvSpPr txBox="1">
            <a:spLocks noChangeArrowheads="1"/>
          </p:cNvSpPr>
          <p:nvPr/>
        </p:nvSpPr>
        <p:spPr>
          <a:xfrm>
            <a:off x="2804321" y="465346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Parallel Program Execution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1BC72A-193B-C64E-FD2B-A6B5127D51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349012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828 0.0713 0.1767 0.14259 0.1892 0.24005 C 0.2017 0.33773 0.07487 0.58588 0.07487 0.58588 L 0.07487 0.58588 " pathEditMode="relative" ptsTypes="AAAA">
                                      <p:cBhvr>
                                        <p:cTn id="6" dur="2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505 0.06505 -0.18997 0.1301 -0.21028 0.20903 C -0.2306 0.2882 -0.17643 0.38125 -0.12213 0.47431 " pathEditMode="relative" ptsTypes="AAA">
                                      <p:cBhvr>
                                        <p:cTn id="13" dur="2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62 0.03958 0.13138 0.0794 0.14375 0.14259 C 0.15612 0.20555 0.1151 0.2919 0.07408 0.37824 " pathEditMode="relative" ptsTypes="AAA">
                                      <p:cBhvr>
                                        <p:cTn id="32" dur="2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23 C 0.05391 0.01991 0.10638 0.04005 0.11927 0.08334 C 0.13216 0.12686 0.08659 0.22986 0.07917 0.26019 C 0.07174 0.29051 0.07318 0.27755 0.07474 0.26482 " pathEditMode="relative" ptsTypes="AAAA">
                                      <p:cBhvr>
                                        <p:cTn id="45" dur="2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animBg="1"/>
      <p:bldP spid="25610" grpId="1" animBg="1"/>
      <p:bldP spid="22537" grpId="0" animBg="1"/>
      <p:bldP spid="22537" grpId="1" animBg="1"/>
      <p:bldP spid="25612" grpId="0" animBg="1"/>
      <p:bldP spid="25612" grpId="1" animBg="1"/>
      <p:bldP spid="25613" grpId="0" animBg="1"/>
      <p:bldP spid="53" grpId="0" animBg="1"/>
      <p:bldP spid="5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Content Placeholder 6">
            <a:extLst>
              <a:ext uri="{FF2B5EF4-FFF2-40B4-BE49-F238E27FC236}">
                <a16:creationId xmlns:a16="http://schemas.microsoft.com/office/drawing/2014/main" id="{4FBD2461-9657-714B-B0EA-508C8D8E0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608" y="5110226"/>
            <a:ext cx="1034920" cy="1034920"/>
          </a:xfrm>
          <a:prstGeom prst="rect">
            <a:avLst/>
          </a:prstGeom>
        </p:spPr>
      </p:pic>
      <p:pic>
        <p:nvPicPr>
          <p:cNvPr id="34" name="Content Placeholder 6">
            <a:extLst>
              <a:ext uri="{FF2B5EF4-FFF2-40B4-BE49-F238E27FC236}">
                <a16:creationId xmlns:a16="http://schemas.microsoft.com/office/drawing/2014/main" id="{4B9F9238-F8C7-F641-8AFE-36F705FF8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59" y="5110226"/>
            <a:ext cx="1034920" cy="1034920"/>
          </a:xfrm>
          <a:prstGeom prst="rect">
            <a:avLst/>
          </a:prstGeom>
        </p:spPr>
      </p:pic>
      <p:pic>
        <p:nvPicPr>
          <p:cNvPr id="35" name="Content Placeholder 6">
            <a:extLst>
              <a:ext uri="{FF2B5EF4-FFF2-40B4-BE49-F238E27FC236}">
                <a16:creationId xmlns:a16="http://schemas.microsoft.com/office/drawing/2014/main" id="{B2CEDA26-2EB0-8541-8CC6-E3A107434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112" y="5110226"/>
            <a:ext cx="1034920" cy="1034920"/>
          </a:xfrm>
          <a:prstGeom prst="rect">
            <a:avLst/>
          </a:prstGeom>
        </p:spPr>
      </p:pic>
      <p:pic>
        <p:nvPicPr>
          <p:cNvPr id="36" name="Content Placeholder 6">
            <a:extLst>
              <a:ext uri="{FF2B5EF4-FFF2-40B4-BE49-F238E27FC236}">
                <a16:creationId xmlns:a16="http://schemas.microsoft.com/office/drawing/2014/main" id="{3D4D52F9-AEDA-8440-90E4-E7B2F1BBC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789" y="5110226"/>
            <a:ext cx="1034920" cy="1034920"/>
          </a:xfrm>
          <a:prstGeom prst="rect">
            <a:avLst/>
          </a:prstGeom>
        </p:spPr>
      </p:pic>
      <p:sp>
        <p:nvSpPr>
          <p:cNvPr id="27653" name="Rounded Rectangle 12">
            <a:extLst>
              <a:ext uri="{FF2B5EF4-FFF2-40B4-BE49-F238E27FC236}">
                <a16:creationId xmlns:a16="http://schemas.microsoft.com/office/drawing/2014/main" id="{117CAD86-F6FE-F441-859B-598B2A40B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4" y="1789198"/>
            <a:ext cx="3833738" cy="2644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655" name="Rectangle 2">
            <a:extLst>
              <a:ext uri="{FF2B5EF4-FFF2-40B4-BE49-F238E27FC236}">
                <a16:creationId xmlns:a16="http://schemas.microsoft.com/office/drawing/2014/main" id="{1F790D6C-5C40-9E49-8242-A52530F97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092410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grpSp>
        <p:nvGrpSpPr>
          <p:cNvPr id="26629" name="Group 21525">
            <a:extLst>
              <a:ext uri="{FF2B5EF4-FFF2-40B4-BE49-F238E27FC236}">
                <a16:creationId xmlns:a16="http://schemas.microsoft.com/office/drawing/2014/main" id="{4A52E826-D895-014D-AE4C-755256B2E786}"/>
              </a:ext>
            </a:extLst>
          </p:cNvPr>
          <p:cNvGrpSpPr>
            <a:grpSpLocks/>
          </p:cNvGrpSpPr>
          <p:nvPr/>
        </p:nvGrpSpPr>
        <p:grpSpPr bwMode="auto">
          <a:xfrm>
            <a:off x="7703290" y="1970840"/>
            <a:ext cx="3224827" cy="307975"/>
            <a:chOff x="6055971" y="3130371"/>
            <a:chExt cx="1883613" cy="307777"/>
          </a:xfrm>
          <a:solidFill>
            <a:srgbClr val="FFFEE0"/>
          </a:solidFill>
        </p:grpSpPr>
        <p:sp>
          <p:nvSpPr>
            <p:cNvPr id="26650" name="Rectangle 10">
              <a:extLst>
                <a:ext uri="{FF2B5EF4-FFF2-40B4-BE49-F238E27FC236}">
                  <a16:creationId xmlns:a16="http://schemas.microsoft.com/office/drawing/2014/main" id="{54360161-33DA-2E4E-9A0A-A36891FEC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0967" y="3130371"/>
              <a:ext cx="808617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x = 17; </a:t>
              </a:r>
            </a:p>
          </p:txBody>
        </p:sp>
        <p:sp>
          <p:nvSpPr>
            <p:cNvPr id="26651" name="Rectangle 11">
              <a:extLst>
                <a:ext uri="{FF2B5EF4-FFF2-40B4-BE49-F238E27FC236}">
                  <a16:creationId xmlns:a16="http://schemas.microsoft.com/office/drawing/2014/main" id="{7595FEC4-6C93-764D-A29F-A662A2445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5971" y="3130371"/>
              <a:ext cx="803001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y = 13;</a:t>
              </a:r>
            </a:p>
          </p:txBody>
        </p:sp>
      </p:grpSp>
      <p:sp>
        <p:nvSpPr>
          <p:cNvPr id="27658" name="Rectangle 12">
            <a:extLst>
              <a:ext uri="{FF2B5EF4-FFF2-40B4-BE49-F238E27FC236}">
                <a16:creationId xmlns:a16="http://schemas.microsoft.com/office/drawing/2014/main" id="{70F28370-DE65-0546-986B-8DCD583E7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2963948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7659" name="Rectangle 13">
            <a:extLst>
              <a:ext uri="{FF2B5EF4-FFF2-40B4-BE49-F238E27FC236}">
                <a16:creationId xmlns:a16="http://schemas.microsoft.com/office/drawing/2014/main" id="{DBD1336F-705F-FD45-9B11-070C76D7B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3984709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return result;</a:t>
            </a:r>
          </a:p>
        </p:txBody>
      </p:sp>
      <p:pic>
        <p:nvPicPr>
          <p:cNvPr id="27665" name="Picture 39" descr="Computer+Programmer_1f9a61_4043005.jpg">
            <a:extLst>
              <a:ext uri="{FF2B5EF4-FFF2-40B4-BE49-F238E27FC236}">
                <a16:creationId xmlns:a16="http://schemas.microsoft.com/office/drawing/2014/main" id="{43841711-C75B-FC42-B23D-3633F42B1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474873"/>
            <a:ext cx="177323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">
            <a:extLst>
              <a:ext uri="{FF2B5EF4-FFF2-40B4-BE49-F238E27FC236}">
                <a16:creationId xmlns:a16="http://schemas.microsoft.com/office/drawing/2014/main" id="{5587DF39-7667-8944-86C4-3DBF8849F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1789" y="1152609"/>
            <a:ext cx="2598737" cy="1385888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int main()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13;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42" name="Left Arrow 41">
            <a:extLst>
              <a:ext uri="{FF2B5EF4-FFF2-40B4-BE49-F238E27FC236}">
                <a16:creationId xmlns:a16="http://schemas.microsoft.com/office/drawing/2014/main" id="{71B7267D-3ECA-CF48-BD17-B585C8AA289E}"/>
              </a:ext>
            </a:extLst>
          </p:cNvPr>
          <p:cNvSpPr/>
          <p:nvPr/>
        </p:nvSpPr>
        <p:spPr bwMode="auto">
          <a:xfrm rot="10800000">
            <a:off x="3552825" y="1789197"/>
            <a:ext cx="552450" cy="544512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Left Arrow 53">
            <a:extLst>
              <a:ext uri="{FF2B5EF4-FFF2-40B4-BE49-F238E27FC236}">
                <a16:creationId xmlns:a16="http://schemas.microsoft.com/office/drawing/2014/main" id="{E2159018-5095-CF44-8F2F-C848CF663903}"/>
              </a:ext>
            </a:extLst>
          </p:cNvPr>
          <p:cNvSpPr/>
          <p:nvPr/>
        </p:nvSpPr>
        <p:spPr bwMode="auto">
          <a:xfrm rot="10800000">
            <a:off x="6802439" y="1793960"/>
            <a:ext cx="549275" cy="542925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37AFABAE-3AE0-6C4A-B20B-F13B5F357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142" y="3520084"/>
            <a:ext cx="2511425" cy="584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600" i="1" dirty="0">
                <a:solidFill>
                  <a:srgbClr val="C00000"/>
                </a:solidFill>
                <a:latin typeface="Calibri" panose="020F0502020204030204" pitchFamily="34" charset="0"/>
              </a:rPr>
              <a:t>Cannot arbitrarily assign instructions to processors</a:t>
            </a:r>
          </a:p>
        </p:txBody>
      </p:sp>
      <p:cxnSp>
        <p:nvCxnSpPr>
          <p:cNvPr id="37" name="Straight Arrow Connector 33">
            <a:extLst>
              <a:ext uri="{FF2B5EF4-FFF2-40B4-BE49-F238E27FC236}">
                <a16:creationId xmlns:a16="http://schemas.microsoft.com/office/drawing/2014/main" id="{7D3A017F-94A8-864F-9061-B104BA7C5FE8}"/>
              </a:ext>
            </a:extLst>
          </p:cNvPr>
          <p:cNvCxnSpPr>
            <a:cxnSpLocks noChangeShapeType="1"/>
            <a:stCxn id="26651" idx="2"/>
            <a:endCxn id="27658" idx="0"/>
          </p:cNvCxnSpPr>
          <p:nvPr/>
        </p:nvCxnSpPr>
        <p:spPr bwMode="auto">
          <a:xfrm>
            <a:off x="8390676" y="2278815"/>
            <a:ext cx="877907" cy="685133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Straight Arrow Connector 33">
            <a:extLst>
              <a:ext uri="{FF2B5EF4-FFF2-40B4-BE49-F238E27FC236}">
                <a16:creationId xmlns:a16="http://schemas.microsoft.com/office/drawing/2014/main" id="{909D8B34-7135-4548-A8A9-72ABCB49002B}"/>
              </a:ext>
            </a:extLst>
          </p:cNvPr>
          <p:cNvCxnSpPr>
            <a:cxnSpLocks noChangeShapeType="1"/>
            <a:stCxn id="26650" idx="2"/>
            <a:endCxn id="27658" idx="0"/>
          </p:cNvCxnSpPr>
          <p:nvPr/>
        </p:nvCxnSpPr>
        <p:spPr bwMode="auto">
          <a:xfrm flipH="1">
            <a:off x="9268583" y="2278815"/>
            <a:ext cx="967341" cy="685133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4092E06-65AC-A44C-AC50-FDC8085518EF}"/>
              </a:ext>
            </a:extLst>
          </p:cNvPr>
          <p:cNvCxnSpPr>
            <a:cxnSpLocks noChangeShapeType="1"/>
            <a:stCxn id="27658" idx="2"/>
            <a:endCxn id="27659" idx="0"/>
          </p:cNvCxnSpPr>
          <p:nvPr/>
        </p:nvCxnSpPr>
        <p:spPr bwMode="auto">
          <a:xfrm>
            <a:off x="9268583" y="3271923"/>
            <a:ext cx="0" cy="71278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1">
            <a:extLst>
              <a:ext uri="{FF2B5EF4-FFF2-40B4-BE49-F238E27FC236}">
                <a16:creationId xmlns:a16="http://schemas.microsoft.com/office/drawing/2014/main" id="{8A39137C-4F40-0649-B981-E14AB4F8755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1143801" y="1826615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D6144382-D1CF-9E42-BC0A-5E929D12C40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487661" y="2398162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9" name="Group 21525">
            <a:extLst>
              <a:ext uri="{FF2B5EF4-FFF2-40B4-BE49-F238E27FC236}">
                <a16:creationId xmlns:a16="http://schemas.microsoft.com/office/drawing/2014/main" id="{7E861D7A-6375-534C-AD6C-5EFAE8CF7233}"/>
              </a:ext>
            </a:extLst>
          </p:cNvPr>
          <p:cNvGrpSpPr>
            <a:grpSpLocks/>
          </p:cNvGrpSpPr>
          <p:nvPr/>
        </p:nvGrpSpPr>
        <p:grpSpPr bwMode="auto">
          <a:xfrm>
            <a:off x="7703290" y="1961752"/>
            <a:ext cx="3224827" cy="307975"/>
            <a:chOff x="6055971" y="3130371"/>
            <a:chExt cx="1883613" cy="307777"/>
          </a:xfrm>
          <a:solidFill>
            <a:srgbClr val="FFFEE0"/>
          </a:solidFill>
        </p:grpSpPr>
        <p:sp>
          <p:nvSpPr>
            <p:cNvPr id="50" name="Rectangle 10">
              <a:extLst>
                <a:ext uri="{FF2B5EF4-FFF2-40B4-BE49-F238E27FC236}">
                  <a16:creationId xmlns:a16="http://schemas.microsoft.com/office/drawing/2014/main" id="{B2F4720E-DFF8-CA41-A00F-45BF4F73F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0967" y="3130371"/>
              <a:ext cx="808617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x = 17; </a:t>
              </a:r>
            </a:p>
          </p:txBody>
        </p:sp>
        <p:sp>
          <p:nvSpPr>
            <p:cNvPr id="51" name="Rectangle 11">
              <a:extLst>
                <a:ext uri="{FF2B5EF4-FFF2-40B4-BE49-F238E27FC236}">
                  <a16:creationId xmlns:a16="http://schemas.microsoft.com/office/drawing/2014/main" id="{981CFBFA-E9C0-0245-BFBD-E81F54997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5971" y="3130371"/>
              <a:ext cx="803001" cy="307777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400" b="1">
                  <a:latin typeface="Courier New" charset="0"/>
                  <a:ea typeface="ＭＳ Ｐゴシック" charset="0"/>
                  <a:cs typeface="Courier New" charset="0"/>
                </a:rPr>
                <a:t>y = 13;</a:t>
              </a:r>
            </a:p>
          </p:txBody>
        </p:sp>
      </p:grpSp>
      <p:sp>
        <p:nvSpPr>
          <p:cNvPr id="52" name="Rectangle 12">
            <a:extLst>
              <a:ext uri="{FF2B5EF4-FFF2-40B4-BE49-F238E27FC236}">
                <a16:creationId xmlns:a16="http://schemas.microsoft.com/office/drawing/2014/main" id="{5521782F-1980-EE4E-9720-426C74C9F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2978235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53" name="Rectangle 13">
            <a:extLst>
              <a:ext uri="{FF2B5EF4-FFF2-40B4-BE49-F238E27FC236}">
                <a16:creationId xmlns:a16="http://schemas.microsoft.com/office/drawing/2014/main" id="{3B3E891D-7325-F645-A676-002E87018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183" y="3988363"/>
            <a:ext cx="1828800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56" name="Rectangle 5">
            <a:extLst>
              <a:ext uri="{FF2B5EF4-FFF2-40B4-BE49-F238E27FC236}">
                <a16:creationId xmlns:a16="http://schemas.microsoft.com/office/drawing/2014/main" id="{768F7574-D44D-464B-8784-AD4278D7EE47}"/>
              </a:ext>
            </a:extLst>
          </p:cNvPr>
          <p:cNvSpPr txBox="1">
            <a:spLocks noChangeArrowheads="1"/>
          </p:cNvSpPr>
          <p:nvPr/>
        </p:nvSpPr>
        <p:spPr>
          <a:xfrm>
            <a:off x="3073523" y="395472"/>
            <a:ext cx="624327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dirty="0">
                <a:ea typeface="ＭＳ Ｐゴシック" panose="020B0600070205080204" pitchFamily="34" charset="-128"/>
                <a:cs typeface="Calibri" panose="020F0502020204030204" pitchFamily="34" charset="0"/>
              </a:rPr>
              <a:t>Parallel Program Execution</a:t>
            </a:r>
          </a:p>
        </p:txBody>
      </p:sp>
      <p:sp>
        <p:nvSpPr>
          <p:cNvPr id="21515" name="Multiply 21514">
            <a:extLst>
              <a:ext uri="{FF2B5EF4-FFF2-40B4-BE49-F238E27FC236}">
                <a16:creationId xmlns:a16="http://schemas.microsoft.com/office/drawing/2014/main" id="{0D0EC0DB-9C9F-8F4F-AC04-F13B721378D7}"/>
              </a:ext>
            </a:extLst>
          </p:cNvPr>
          <p:cNvSpPr/>
          <p:nvPr/>
        </p:nvSpPr>
        <p:spPr bwMode="auto">
          <a:xfrm>
            <a:off x="2937147" y="3872625"/>
            <a:ext cx="4915801" cy="3277855"/>
          </a:xfrm>
          <a:prstGeom prst="mathMultiply">
            <a:avLst>
              <a:gd name="adj1" fmla="val 10585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19ECC-3339-0192-F044-2C7432FEE9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417186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787 C 0.10808 0.02963 0.21472 0.06713 0.20547 0.15162 C 0.19636 0.23611 -0.05351 0.49884 -0.05351 0.49908 L -0.05351 0.4988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74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7 -0.00393 L -0.26394 0.347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85" y="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0394 C -0.26224 0.01018 -0.52631 0.0243 -0.59532 0.05949 C -0.66433 0.09467 -0.53828 0.15069 -0.41224 0.20694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59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2" grpId="0" animBg="1"/>
      <p:bldP spid="5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EF930494-15E7-9644-AD24-95245915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Dependencies in Parallel Code</a:t>
            </a:r>
          </a:p>
        </p:txBody>
      </p:sp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id="{C9593161-D74E-B647-BC3D-99F037F4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If statement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needs the value produced by statement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then,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is said to be dependent on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endParaRPr lang="en-US" altLang="en-US" i="1" baseline="-25000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All dependencies in the program must be preserved </a:t>
            </a:r>
          </a:p>
          <a:p>
            <a:r>
              <a:rPr lang="en-US" altLang="en-US" dirty="0"/>
              <a:t>This means that if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is dependent on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i="1" dirty="0"/>
              <a:t> </a:t>
            </a:r>
            <a:r>
              <a:rPr lang="en-US" altLang="en-US" dirty="0"/>
              <a:t>then we need to ensure that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completes execution before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endParaRPr lang="en-US" altLang="en-US" i="1" baseline="-25000" dirty="0"/>
          </a:p>
        </p:txBody>
      </p:sp>
      <p:sp>
        <p:nvSpPr>
          <p:cNvPr id="29699" name="TextBox 3">
            <a:extLst>
              <a:ext uri="{FF2B5EF4-FFF2-40B4-BE49-F238E27FC236}">
                <a16:creationId xmlns:a16="http://schemas.microsoft.com/office/drawing/2014/main" id="{1ABDB31C-6F54-4D4D-9109-C20749679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7575" y="2922944"/>
            <a:ext cx="2573338" cy="1477328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y = 17;</a:t>
            </a:r>
          </a:p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...</a:t>
            </a:r>
          </a:p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...</a:t>
            </a:r>
          </a:p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x = y + foo();</a:t>
            </a:r>
          </a:p>
          <a:p>
            <a:pPr eaLnBrk="1" hangingPunct="1"/>
            <a:endParaRPr lang="en-US" altLang="en-US" sz="1800" b="1" dirty="0">
              <a:solidFill>
                <a:schemeClr val="bg1"/>
              </a:solidFill>
              <a:latin typeface="Courier New" panose="02070309020205020404" pitchFamily="49" charset="0"/>
            </a:endParaRPr>
          </a:p>
        </p:txBody>
      </p:sp>
      <p:sp>
        <p:nvSpPr>
          <p:cNvPr id="29700" name="TextBox 4">
            <a:extLst>
              <a:ext uri="{FF2B5EF4-FFF2-40B4-BE49-F238E27FC236}">
                <a16:creationId xmlns:a16="http://schemas.microsoft.com/office/drawing/2014/main" id="{3BD10208-FC89-0D48-8FE4-B3229A7C3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4199" y="3698459"/>
            <a:ext cx="309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 dirty="0" err="1">
                <a:latin typeface="Calibri" panose="020F0502020204030204" pitchFamily="34" charset="0"/>
              </a:rPr>
              <a:t>s</a:t>
            </a:r>
            <a:r>
              <a:rPr lang="en-US" altLang="en-US" sz="1800" i="1" baseline="-25000" dirty="0" err="1">
                <a:latin typeface="Calibri" panose="020F0502020204030204" pitchFamily="34" charset="0"/>
              </a:rPr>
              <a:t>i</a:t>
            </a:r>
            <a:endParaRPr lang="en-US" altLang="en-US" sz="1800" i="1" baseline="-25000" dirty="0">
              <a:latin typeface="Calibri" panose="020F0502020204030204" pitchFamily="34" charset="0"/>
            </a:endParaRPr>
          </a:p>
        </p:txBody>
      </p:sp>
      <p:sp>
        <p:nvSpPr>
          <p:cNvPr id="29701" name="TextBox 5">
            <a:extLst>
              <a:ext uri="{FF2B5EF4-FFF2-40B4-BE49-F238E27FC236}">
                <a16:creationId xmlns:a16="http://schemas.microsoft.com/office/drawing/2014/main" id="{BD9C9F36-7A2E-7141-90F6-4CE092ED7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4199" y="2891413"/>
            <a:ext cx="3113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 dirty="0" err="1">
                <a:latin typeface="Calibri" panose="020F0502020204030204" pitchFamily="34" charset="0"/>
              </a:rPr>
              <a:t>s</a:t>
            </a:r>
            <a:r>
              <a:rPr lang="en-US" altLang="en-US" sz="1800" i="1" baseline="-25000" dirty="0" err="1">
                <a:latin typeface="Calibri" panose="020F0502020204030204" pitchFamily="34" charset="0"/>
              </a:rPr>
              <a:t>j</a:t>
            </a:r>
            <a:endParaRPr lang="en-US" altLang="en-US" sz="1800" i="1" baseline="-25000" dirty="0">
              <a:latin typeface="Calibri" panose="020F0502020204030204" pitchFamily="34" charset="0"/>
            </a:endParaRPr>
          </a:p>
        </p:txBody>
      </p:sp>
      <p:cxnSp>
        <p:nvCxnSpPr>
          <p:cNvPr id="34824" name="Straight Arrow Connector 7">
            <a:extLst>
              <a:ext uri="{FF2B5EF4-FFF2-40B4-BE49-F238E27FC236}">
                <a16:creationId xmlns:a16="http://schemas.microsoft.com/office/drawing/2014/main" id="{F5322215-10E1-1246-B7AF-3A84071CED69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564200" y="3091734"/>
            <a:ext cx="12700" cy="841119"/>
          </a:xfrm>
          <a:prstGeom prst="curvedConnector3">
            <a:avLst>
              <a:gd name="adj1" fmla="val 7911630"/>
            </a:avLst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3" name="TextBox 19">
            <a:extLst>
              <a:ext uri="{FF2B5EF4-FFF2-40B4-BE49-F238E27FC236}">
                <a16:creationId xmlns:a16="http://schemas.microsoft.com/office/drawing/2014/main" id="{54417D66-747C-D14C-8B80-2B85A9E30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3953" y="5710237"/>
            <a:ext cx="3305175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responsibility lies with programmer (and software)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761913-9DD2-4C45-8259-70325262A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TOUCH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90647-241D-ED42-ABC4-66E21B0A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2A7C-CD32-D543-9541-5D4E9CD9F0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0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F98B-FBDE-3F0D-B2AE-FA2C8626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Heterogeneous Computing</a:t>
            </a:r>
            <a:br>
              <a:rPr lang="en-US" dirty="0"/>
            </a:br>
            <a:r>
              <a:rPr lang="en-US" sz="3600" dirty="0"/>
              <a:t>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27127-9348-5CD2-310D-28F88F039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07" y="1572026"/>
            <a:ext cx="672828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CPU + XPU</a:t>
            </a:r>
          </a:p>
          <a:p>
            <a:pPr lvl="1"/>
            <a:r>
              <a:rPr lang="en-US" dirty="0"/>
              <a:t>XPU = GPU, FPGA, NPU, custom accelerator</a:t>
            </a:r>
          </a:p>
          <a:p>
            <a:pPr lvl="1"/>
            <a:endParaRPr lang="en-US" dirty="0"/>
          </a:p>
          <a:p>
            <a:r>
              <a:rPr lang="en-US" dirty="0"/>
              <a:t>CPU</a:t>
            </a:r>
          </a:p>
          <a:p>
            <a:pPr lvl="1"/>
            <a:r>
              <a:rPr lang="en-US" dirty="0"/>
              <a:t>Runs OS; performs general bookkeeping</a:t>
            </a:r>
          </a:p>
          <a:p>
            <a:pPr lvl="1"/>
            <a:r>
              <a:rPr lang="en-US" dirty="0"/>
              <a:t>Offloads Task to XPU</a:t>
            </a:r>
          </a:p>
          <a:p>
            <a:endParaRPr lang="en-US" dirty="0"/>
          </a:p>
          <a:p>
            <a:r>
              <a:rPr lang="en-US" dirty="0"/>
              <a:t>XPU</a:t>
            </a:r>
          </a:p>
          <a:p>
            <a:pPr lvl="1"/>
            <a:r>
              <a:rPr lang="en-US" dirty="0"/>
              <a:t>Processors specialized to perform a particular type of task</a:t>
            </a:r>
          </a:p>
          <a:p>
            <a:pPr lvl="1"/>
            <a:r>
              <a:rPr lang="en-US" dirty="0"/>
              <a:t>Trades off generalizability with performance</a:t>
            </a:r>
          </a:p>
          <a:p>
            <a:pPr lvl="1"/>
            <a:endParaRPr lang="en-US" dirty="0"/>
          </a:p>
        </p:txBody>
      </p:sp>
      <p:pic>
        <p:nvPicPr>
          <p:cNvPr id="5" name="Picture 2" descr="http://silicium-trading.com/wp-content/uploads/2015/02/cpu.jpg">
            <a:extLst>
              <a:ext uri="{FF2B5EF4-FFF2-40B4-BE49-F238E27FC236}">
                <a16:creationId xmlns:a16="http://schemas.microsoft.com/office/drawing/2014/main" id="{83B765A5-2720-F9C6-0C47-6E598317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797" y="1232435"/>
            <a:ext cx="1087634" cy="78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E15658-EC15-DA95-2428-062355360B97}"/>
              </a:ext>
            </a:extLst>
          </p:cNvPr>
          <p:cNvSpPr txBox="1"/>
          <p:nvPr/>
        </p:nvSpPr>
        <p:spPr>
          <a:xfrm>
            <a:off x="9266677" y="2077416"/>
            <a:ext cx="615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Wingdings"/>
              </a:rPr>
              <a:t>CPU</a:t>
            </a:r>
            <a:endParaRPr lang="en-US" sz="1600" b="1" dirty="0">
              <a:solidFill>
                <a:srgbClr val="000000"/>
              </a:solidFill>
            </a:endParaRPr>
          </a:p>
        </p:txBody>
      </p:sp>
      <p:pic>
        <p:nvPicPr>
          <p:cNvPr id="9" name="Picture 2" descr="C:\Users\DarkKnight\Dropbox\USC\tapas\Presentations\huawei\ultrascale.png">
            <a:extLst>
              <a:ext uri="{FF2B5EF4-FFF2-40B4-BE49-F238E27FC236}">
                <a16:creationId xmlns:a16="http://schemas.microsoft.com/office/drawing/2014/main" id="{0341C972-F452-DBD7-DA6C-8AFAE778A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t="3772" r="1560" b="9834"/>
          <a:stretch/>
        </p:blipFill>
        <p:spPr bwMode="auto">
          <a:xfrm>
            <a:off x="7106342" y="3093354"/>
            <a:ext cx="1064283" cy="7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26B367-185F-D657-5B6C-F1EC577655B2}"/>
              </a:ext>
            </a:extLst>
          </p:cNvPr>
          <p:cNvSpPr txBox="1"/>
          <p:nvPr/>
        </p:nvSpPr>
        <p:spPr>
          <a:xfrm>
            <a:off x="7261617" y="3938335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Wingdings"/>
              </a:rPr>
              <a:t>FPGA</a:t>
            </a:r>
            <a:endParaRPr lang="en-US" sz="1600" b="1" dirty="0">
              <a:solidFill>
                <a:srgbClr val="0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8C8A9B-3019-A34F-C915-DC83A0BCBF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556" y="3121263"/>
            <a:ext cx="1177940" cy="6154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583E9A-CFEB-1B9C-1D81-8D31B718F264}"/>
              </a:ext>
            </a:extLst>
          </p:cNvPr>
          <p:cNvSpPr txBox="1"/>
          <p:nvPr/>
        </p:nvSpPr>
        <p:spPr>
          <a:xfrm>
            <a:off x="9240552" y="3944220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Wingdings"/>
              </a:rPr>
              <a:t>GPU</a:t>
            </a:r>
            <a:endParaRPr lang="en-US" sz="1600" b="1" dirty="0">
              <a:solidFill>
                <a:srgbClr val="000000"/>
              </a:solidFill>
            </a:endParaRPr>
          </a:p>
        </p:txBody>
      </p:sp>
      <p:pic>
        <p:nvPicPr>
          <p:cNvPr id="17" name="Picture 1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2E385EB-B64A-1367-AEF0-EE710DBF6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612" y="3110533"/>
            <a:ext cx="1132327" cy="6369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8F8B6D-BA42-AFEC-F435-B27427EB18A3}"/>
              </a:ext>
            </a:extLst>
          </p:cNvPr>
          <p:cNvSpPr txBox="1"/>
          <p:nvPr/>
        </p:nvSpPr>
        <p:spPr>
          <a:xfrm>
            <a:off x="11136426" y="3933829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Wingdings"/>
              </a:rPr>
              <a:t>TPU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60DBC7-3794-1E62-2B60-2F5563D2A02B}"/>
              </a:ext>
            </a:extLst>
          </p:cNvPr>
          <p:cNvSpPr txBox="1"/>
          <p:nvPr/>
        </p:nvSpPr>
        <p:spPr>
          <a:xfrm>
            <a:off x="9380544" y="241597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6C86D8-C0D3-72C3-8ACD-93A28C018841}"/>
              </a:ext>
            </a:extLst>
          </p:cNvPr>
          <p:cNvSpPr txBox="1"/>
          <p:nvPr/>
        </p:nvSpPr>
        <p:spPr>
          <a:xfrm>
            <a:off x="9307872" y="4920278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Wingdings"/>
              </a:rPr>
              <a:t>XPU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63CF51E-075A-ED23-0B65-6DEEA14F0F4B}"/>
              </a:ext>
            </a:extLst>
          </p:cNvPr>
          <p:cNvSpPr/>
          <p:nvPr/>
        </p:nvSpPr>
        <p:spPr>
          <a:xfrm rot="5400000">
            <a:off x="9295175" y="2264148"/>
            <a:ext cx="549226" cy="47604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5EE4FD-755B-2E3D-EC86-4EC8FE178AE2}"/>
              </a:ext>
            </a:extLst>
          </p:cNvPr>
          <p:cNvSpPr txBox="1"/>
          <p:nvPr/>
        </p:nvSpPr>
        <p:spPr>
          <a:xfrm>
            <a:off x="7754950" y="5493380"/>
            <a:ext cx="4313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more info on XPU: https://www.intel.com/content/www/us/en/architecture-and-technology/xpu.html</a:t>
            </a:r>
          </a:p>
        </p:txBody>
      </p:sp>
    </p:spTree>
    <p:extLst>
      <p:ext uri="{BB962C8B-B14F-4D97-AF65-F5344CB8AC3E}">
        <p14:creationId xmlns:p14="http://schemas.microsoft.com/office/powerpoint/2010/main" val="2070763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8782-7085-0C5B-026D-6E90BD7F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CPU + GPU Heterogeneity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2F7FE2-A452-0D0E-1544-BBDB3227E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60" y="2390465"/>
            <a:ext cx="7735533" cy="2608918"/>
          </a:xfrm>
        </p:spPr>
      </p:pic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F3535DA5-8F40-4157-B3E7-5CF42A6211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TOUCH Project</a:t>
            </a:r>
          </a:p>
        </p:txBody>
      </p:sp>
    </p:spTree>
    <p:extLst>
      <p:ext uri="{BB962C8B-B14F-4D97-AF65-F5344CB8AC3E}">
        <p14:creationId xmlns:p14="http://schemas.microsoft.com/office/powerpoint/2010/main" val="2492042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A3B2-078D-6BE3-07CC-6A16D9AF9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CPU + GPU Heterogeneity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1CFA1-48B7-CD35-E2E6-AB924919F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CPU </a:t>
            </a:r>
          </a:p>
          <a:p>
            <a:pPr lvl="1"/>
            <a:r>
              <a:rPr lang="en-US" dirty="0"/>
              <a:t>Runs the main program</a:t>
            </a:r>
          </a:p>
          <a:p>
            <a:pPr lvl="1"/>
            <a:endParaRPr lang="en-US" dirty="0"/>
          </a:p>
          <a:p>
            <a:r>
              <a:rPr lang="en-US" dirty="0"/>
              <a:t>GPU</a:t>
            </a:r>
          </a:p>
          <a:p>
            <a:pPr lvl="1"/>
            <a:r>
              <a:rPr lang="en-US" dirty="0"/>
              <a:t>Runs the “kernel” program</a:t>
            </a:r>
          </a:p>
          <a:p>
            <a:pPr lvl="1"/>
            <a:r>
              <a:rPr lang="en-US" dirty="0"/>
              <a:t>Specializes in Data Parallel Programming</a:t>
            </a:r>
          </a:p>
          <a:p>
            <a:pPr lvl="1"/>
            <a:endParaRPr lang="en-US" dirty="0"/>
          </a:p>
          <a:p>
            <a:r>
              <a:rPr lang="en-US" dirty="0"/>
              <a:t>Excels at</a:t>
            </a:r>
          </a:p>
          <a:p>
            <a:pPr lvl="1"/>
            <a:r>
              <a:rPr lang="en-US" dirty="0"/>
              <a:t>Dense, parallel, structured, computations</a:t>
            </a:r>
          </a:p>
          <a:p>
            <a:pPr lvl="1"/>
            <a:r>
              <a:rPr lang="en-US" dirty="0"/>
              <a:t>Image based; Dense Matrix based</a:t>
            </a:r>
          </a:p>
          <a:p>
            <a:endParaRPr lang="en-US" dirty="0"/>
          </a:p>
          <a:p>
            <a:r>
              <a:rPr lang="en-US" dirty="0"/>
              <a:t>Limited for</a:t>
            </a:r>
          </a:p>
          <a:p>
            <a:pPr lvl="1"/>
            <a:r>
              <a:rPr lang="en-US" dirty="0"/>
              <a:t>Sparse irregular workloads</a:t>
            </a:r>
          </a:p>
          <a:p>
            <a:pPr lvl="1"/>
            <a:r>
              <a:rPr lang="en-US" dirty="0"/>
              <a:t>Graph based; …</a:t>
            </a:r>
          </a:p>
          <a:p>
            <a:pPr lvl="1"/>
            <a:endParaRPr lang="en-US" dirty="0"/>
          </a:p>
        </p:txBody>
      </p:sp>
      <p:sp>
        <p:nvSpPr>
          <p:cNvPr id="25" name="Freeform 77">
            <a:extLst>
              <a:ext uri="{FF2B5EF4-FFF2-40B4-BE49-F238E27FC236}">
                <a16:creationId xmlns:a16="http://schemas.microsoft.com/office/drawing/2014/main" id="{C32D1F45-372D-7991-FF7B-7EBB77DD0E0E}"/>
              </a:ext>
            </a:extLst>
          </p:cNvPr>
          <p:cNvSpPr/>
          <p:nvPr/>
        </p:nvSpPr>
        <p:spPr>
          <a:xfrm rot="237861">
            <a:off x="6938620" y="1842894"/>
            <a:ext cx="551081" cy="1488644"/>
          </a:xfrm>
          <a:custGeom>
            <a:avLst/>
            <a:gdLst>
              <a:gd name="connsiteX0" fmla="*/ 26032 w 112460"/>
              <a:gd name="connsiteY0" fmla="*/ 0 h 655607"/>
              <a:gd name="connsiteX1" fmla="*/ 86417 w 112460"/>
              <a:gd name="connsiteY1" fmla="*/ 69011 h 655607"/>
              <a:gd name="connsiteX2" fmla="*/ 153 w 112460"/>
              <a:gd name="connsiteY2" fmla="*/ 112143 h 655607"/>
              <a:gd name="connsiteX3" fmla="*/ 95043 w 112460"/>
              <a:gd name="connsiteY3" fmla="*/ 163902 h 655607"/>
              <a:gd name="connsiteX4" fmla="*/ 8779 w 112460"/>
              <a:gd name="connsiteY4" fmla="*/ 215660 h 655607"/>
              <a:gd name="connsiteX5" fmla="*/ 86417 w 112460"/>
              <a:gd name="connsiteY5" fmla="*/ 250166 h 655607"/>
              <a:gd name="connsiteX6" fmla="*/ 17406 w 112460"/>
              <a:gd name="connsiteY6" fmla="*/ 284672 h 655607"/>
              <a:gd name="connsiteX7" fmla="*/ 86417 w 112460"/>
              <a:gd name="connsiteY7" fmla="*/ 301924 h 655607"/>
              <a:gd name="connsiteX8" fmla="*/ 153 w 112460"/>
              <a:gd name="connsiteY8" fmla="*/ 336430 h 655607"/>
              <a:gd name="connsiteX9" fmla="*/ 112296 w 112460"/>
              <a:gd name="connsiteY9" fmla="*/ 379562 h 655607"/>
              <a:gd name="connsiteX10" fmla="*/ 153 w 112460"/>
              <a:gd name="connsiteY10" fmla="*/ 414068 h 655607"/>
              <a:gd name="connsiteX11" fmla="*/ 112296 w 112460"/>
              <a:gd name="connsiteY11" fmla="*/ 448573 h 655607"/>
              <a:gd name="connsiteX12" fmla="*/ 26032 w 112460"/>
              <a:gd name="connsiteY12" fmla="*/ 483079 h 655607"/>
              <a:gd name="connsiteX13" fmla="*/ 60538 w 112460"/>
              <a:gd name="connsiteY13" fmla="*/ 500332 h 655607"/>
              <a:gd name="connsiteX14" fmla="*/ 69164 w 112460"/>
              <a:gd name="connsiteY14" fmla="*/ 621102 h 655607"/>
              <a:gd name="connsiteX15" fmla="*/ 69164 w 112460"/>
              <a:gd name="connsiteY15" fmla="*/ 655607 h 65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2460" h="655607">
                <a:moveTo>
                  <a:pt x="26032" y="0"/>
                </a:moveTo>
                <a:cubicBezTo>
                  <a:pt x="58381" y="25160"/>
                  <a:pt x="90730" y="50321"/>
                  <a:pt x="86417" y="69011"/>
                </a:cubicBezTo>
                <a:cubicBezTo>
                  <a:pt x="82104" y="87701"/>
                  <a:pt x="-1285" y="96328"/>
                  <a:pt x="153" y="112143"/>
                </a:cubicBezTo>
                <a:cubicBezTo>
                  <a:pt x="1591" y="127958"/>
                  <a:pt x="93605" y="146649"/>
                  <a:pt x="95043" y="163902"/>
                </a:cubicBezTo>
                <a:cubicBezTo>
                  <a:pt x="96481" y="181155"/>
                  <a:pt x="10217" y="201283"/>
                  <a:pt x="8779" y="215660"/>
                </a:cubicBezTo>
                <a:cubicBezTo>
                  <a:pt x="7341" y="230037"/>
                  <a:pt x="84979" y="238664"/>
                  <a:pt x="86417" y="250166"/>
                </a:cubicBezTo>
                <a:cubicBezTo>
                  <a:pt x="87855" y="261668"/>
                  <a:pt x="17406" y="276046"/>
                  <a:pt x="17406" y="284672"/>
                </a:cubicBezTo>
                <a:cubicBezTo>
                  <a:pt x="17406" y="293298"/>
                  <a:pt x="89292" y="293298"/>
                  <a:pt x="86417" y="301924"/>
                </a:cubicBezTo>
                <a:cubicBezTo>
                  <a:pt x="83542" y="310550"/>
                  <a:pt x="-4160" y="323490"/>
                  <a:pt x="153" y="336430"/>
                </a:cubicBezTo>
                <a:cubicBezTo>
                  <a:pt x="4466" y="349370"/>
                  <a:pt x="112296" y="366622"/>
                  <a:pt x="112296" y="379562"/>
                </a:cubicBezTo>
                <a:cubicBezTo>
                  <a:pt x="112296" y="392502"/>
                  <a:pt x="153" y="402566"/>
                  <a:pt x="153" y="414068"/>
                </a:cubicBezTo>
                <a:cubicBezTo>
                  <a:pt x="153" y="425570"/>
                  <a:pt x="107983" y="437071"/>
                  <a:pt x="112296" y="448573"/>
                </a:cubicBezTo>
                <a:cubicBezTo>
                  <a:pt x="116609" y="460075"/>
                  <a:pt x="34658" y="474453"/>
                  <a:pt x="26032" y="483079"/>
                </a:cubicBezTo>
                <a:cubicBezTo>
                  <a:pt x="17406" y="491706"/>
                  <a:pt x="53349" y="477328"/>
                  <a:pt x="60538" y="500332"/>
                </a:cubicBezTo>
                <a:cubicBezTo>
                  <a:pt x="67727" y="523336"/>
                  <a:pt x="67726" y="595223"/>
                  <a:pt x="69164" y="621102"/>
                </a:cubicBezTo>
                <a:cubicBezTo>
                  <a:pt x="70602" y="646981"/>
                  <a:pt x="69883" y="651294"/>
                  <a:pt x="69164" y="655607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23F615D-317E-8D61-B5DE-A409E0981FFE}"/>
              </a:ext>
            </a:extLst>
          </p:cNvPr>
          <p:cNvGrpSpPr/>
          <p:nvPr/>
        </p:nvGrpSpPr>
        <p:grpSpPr>
          <a:xfrm>
            <a:off x="7045595" y="4592734"/>
            <a:ext cx="319695" cy="286736"/>
            <a:chOff x="7459579" y="4585751"/>
            <a:chExt cx="319695" cy="28673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D1C8E0-6A0D-8251-5F81-24F805710570}"/>
                </a:ext>
              </a:extLst>
            </p:cNvPr>
            <p:cNvSpPr/>
            <p:nvPr/>
          </p:nvSpPr>
          <p:spPr>
            <a:xfrm>
              <a:off x="7459579" y="4585751"/>
              <a:ext cx="319695" cy="286736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 77">
              <a:extLst>
                <a:ext uri="{FF2B5EF4-FFF2-40B4-BE49-F238E27FC236}">
                  <a16:creationId xmlns:a16="http://schemas.microsoft.com/office/drawing/2014/main" id="{CB585D2B-5122-CFE2-4B22-C08B0CC797BF}"/>
                </a:ext>
              </a:extLst>
            </p:cNvPr>
            <p:cNvSpPr/>
            <p:nvPr/>
          </p:nvSpPr>
          <p:spPr>
            <a:xfrm>
              <a:off x="7577779" y="4613149"/>
              <a:ext cx="76618" cy="247656"/>
            </a:xfrm>
            <a:custGeom>
              <a:avLst/>
              <a:gdLst>
                <a:gd name="connsiteX0" fmla="*/ 26032 w 112460"/>
                <a:gd name="connsiteY0" fmla="*/ 0 h 655607"/>
                <a:gd name="connsiteX1" fmla="*/ 86417 w 112460"/>
                <a:gd name="connsiteY1" fmla="*/ 69011 h 655607"/>
                <a:gd name="connsiteX2" fmla="*/ 153 w 112460"/>
                <a:gd name="connsiteY2" fmla="*/ 112143 h 655607"/>
                <a:gd name="connsiteX3" fmla="*/ 95043 w 112460"/>
                <a:gd name="connsiteY3" fmla="*/ 163902 h 655607"/>
                <a:gd name="connsiteX4" fmla="*/ 8779 w 112460"/>
                <a:gd name="connsiteY4" fmla="*/ 215660 h 655607"/>
                <a:gd name="connsiteX5" fmla="*/ 86417 w 112460"/>
                <a:gd name="connsiteY5" fmla="*/ 250166 h 655607"/>
                <a:gd name="connsiteX6" fmla="*/ 17406 w 112460"/>
                <a:gd name="connsiteY6" fmla="*/ 284672 h 655607"/>
                <a:gd name="connsiteX7" fmla="*/ 86417 w 112460"/>
                <a:gd name="connsiteY7" fmla="*/ 301924 h 655607"/>
                <a:gd name="connsiteX8" fmla="*/ 153 w 112460"/>
                <a:gd name="connsiteY8" fmla="*/ 336430 h 655607"/>
                <a:gd name="connsiteX9" fmla="*/ 112296 w 112460"/>
                <a:gd name="connsiteY9" fmla="*/ 379562 h 655607"/>
                <a:gd name="connsiteX10" fmla="*/ 153 w 112460"/>
                <a:gd name="connsiteY10" fmla="*/ 414068 h 655607"/>
                <a:gd name="connsiteX11" fmla="*/ 112296 w 112460"/>
                <a:gd name="connsiteY11" fmla="*/ 448573 h 655607"/>
                <a:gd name="connsiteX12" fmla="*/ 26032 w 112460"/>
                <a:gd name="connsiteY12" fmla="*/ 483079 h 655607"/>
                <a:gd name="connsiteX13" fmla="*/ 60538 w 112460"/>
                <a:gd name="connsiteY13" fmla="*/ 500332 h 655607"/>
                <a:gd name="connsiteX14" fmla="*/ 69164 w 112460"/>
                <a:gd name="connsiteY14" fmla="*/ 621102 h 655607"/>
                <a:gd name="connsiteX15" fmla="*/ 69164 w 112460"/>
                <a:gd name="connsiteY15" fmla="*/ 655607 h 65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460" h="655607">
                  <a:moveTo>
                    <a:pt x="26032" y="0"/>
                  </a:moveTo>
                  <a:cubicBezTo>
                    <a:pt x="58381" y="25160"/>
                    <a:pt x="90730" y="50321"/>
                    <a:pt x="86417" y="69011"/>
                  </a:cubicBezTo>
                  <a:cubicBezTo>
                    <a:pt x="82104" y="87701"/>
                    <a:pt x="-1285" y="96328"/>
                    <a:pt x="153" y="112143"/>
                  </a:cubicBezTo>
                  <a:cubicBezTo>
                    <a:pt x="1591" y="127958"/>
                    <a:pt x="93605" y="146649"/>
                    <a:pt x="95043" y="163902"/>
                  </a:cubicBezTo>
                  <a:cubicBezTo>
                    <a:pt x="96481" y="181155"/>
                    <a:pt x="10217" y="201283"/>
                    <a:pt x="8779" y="215660"/>
                  </a:cubicBezTo>
                  <a:cubicBezTo>
                    <a:pt x="7341" y="230037"/>
                    <a:pt x="84979" y="238664"/>
                    <a:pt x="86417" y="250166"/>
                  </a:cubicBezTo>
                  <a:cubicBezTo>
                    <a:pt x="87855" y="261668"/>
                    <a:pt x="17406" y="276046"/>
                    <a:pt x="17406" y="284672"/>
                  </a:cubicBezTo>
                  <a:cubicBezTo>
                    <a:pt x="17406" y="293298"/>
                    <a:pt x="89292" y="293298"/>
                    <a:pt x="86417" y="301924"/>
                  </a:cubicBezTo>
                  <a:cubicBezTo>
                    <a:pt x="83542" y="310550"/>
                    <a:pt x="-4160" y="323490"/>
                    <a:pt x="153" y="336430"/>
                  </a:cubicBezTo>
                  <a:cubicBezTo>
                    <a:pt x="4466" y="349370"/>
                    <a:pt x="112296" y="366622"/>
                    <a:pt x="112296" y="379562"/>
                  </a:cubicBezTo>
                  <a:cubicBezTo>
                    <a:pt x="112296" y="392502"/>
                    <a:pt x="153" y="402566"/>
                    <a:pt x="153" y="414068"/>
                  </a:cubicBezTo>
                  <a:cubicBezTo>
                    <a:pt x="153" y="425570"/>
                    <a:pt x="107983" y="437071"/>
                    <a:pt x="112296" y="448573"/>
                  </a:cubicBezTo>
                  <a:cubicBezTo>
                    <a:pt x="116609" y="460075"/>
                    <a:pt x="34658" y="474453"/>
                    <a:pt x="26032" y="483079"/>
                  </a:cubicBezTo>
                  <a:cubicBezTo>
                    <a:pt x="17406" y="491706"/>
                    <a:pt x="53349" y="477328"/>
                    <a:pt x="60538" y="500332"/>
                  </a:cubicBezTo>
                  <a:cubicBezTo>
                    <a:pt x="67727" y="523336"/>
                    <a:pt x="67726" y="595223"/>
                    <a:pt x="69164" y="621102"/>
                  </a:cubicBezTo>
                  <a:cubicBezTo>
                    <a:pt x="70602" y="646981"/>
                    <a:pt x="69883" y="651294"/>
                    <a:pt x="69164" y="655607"/>
                  </a:cubicBezTo>
                </a:path>
              </a:pathLst>
            </a:custGeom>
            <a:ln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D21EE9F-FDA6-E143-3B31-8FCFFA4F7C58}"/>
              </a:ext>
            </a:extLst>
          </p:cNvPr>
          <p:cNvGrpSpPr/>
          <p:nvPr/>
        </p:nvGrpSpPr>
        <p:grpSpPr>
          <a:xfrm>
            <a:off x="7867067" y="4588340"/>
            <a:ext cx="319695" cy="286736"/>
            <a:chOff x="7459579" y="4585751"/>
            <a:chExt cx="319695" cy="28673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8EF118B-416A-0333-6DA4-D1D233578EC6}"/>
                </a:ext>
              </a:extLst>
            </p:cNvPr>
            <p:cNvSpPr/>
            <p:nvPr/>
          </p:nvSpPr>
          <p:spPr>
            <a:xfrm>
              <a:off x="7459579" y="4585751"/>
              <a:ext cx="319695" cy="286736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 77">
              <a:extLst>
                <a:ext uri="{FF2B5EF4-FFF2-40B4-BE49-F238E27FC236}">
                  <a16:creationId xmlns:a16="http://schemas.microsoft.com/office/drawing/2014/main" id="{89B2FD93-938C-960A-6F78-DE2C5DC95DE0}"/>
                </a:ext>
              </a:extLst>
            </p:cNvPr>
            <p:cNvSpPr/>
            <p:nvPr/>
          </p:nvSpPr>
          <p:spPr>
            <a:xfrm>
              <a:off x="7577779" y="4613149"/>
              <a:ext cx="76618" cy="247656"/>
            </a:xfrm>
            <a:custGeom>
              <a:avLst/>
              <a:gdLst>
                <a:gd name="connsiteX0" fmla="*/ 26032 w 112460"/>
                <a:gd name="connsiteY0" fmla="*/ 0 h 655607"/>
                <a:gd name="connsiteX1" fmla="*/ 86417 w 112460"/>
                <a:gd name="connsiteY1" fmla="*/ 69011 h 655607"/>
                <a:gd name="connsiteX2" fmla="*/ 153 w 112460"/>
                <a:gd name="connsiteY2" fmla="*/ 112143 h 655607"/>
                <a:gd name="connsiteX3" fmla="*/ 95043 w 112460"/>
                <a:gd name="connsiteY3" fmla="*/ 163902 h 655607"/>
                <a:gd name="connsiteX4" fmla="*/ 8779 w 112460"/>
                <a:gd name="connsiteY4" fmla="*/ 215660 h 655607"/>
                <a:gd name="connsiteX5" fmla="*/ 86417 w 112460"/>
                <a:gd name="connsiteY5" fmla="*/ 250166 h 655607"/>
                <a:gd name="connsiteX6" fmla="*/ 17406 w 112460"/>
                <a:gd name="connsiteY6" fmla="*/ 284672 h 655607"/>
                <a:gd name="connsiteX7" fmla="*/ 86417 w 112460"/>
                <a:gd name="connsiteY7" fmla="*/ 301924 h 655607"/>
                <a:gd name="connsiteX8" fmla="*/ 153 w 112460"/>
                <a:gd name="connsiteY8" fmla="*/ 336430 h 655607"/>
                <a:gd name="connsiteX9" fmla="*/ 112296 w 112460"/>
                <a:gd name="connsiteY9" fmla="*/ 379562 h 655607"/>
                <a:gd name="connsiteX10" fmla="*/ 153 w 112460"/>
                <a:gd name="connsiteY10" fmla="*/ 414068 h 655607"/>
                <a:gd name="connsiteX11" fmla="*/ 112296 w 112460"/>
                <a:gd name="connsiteY11" fmla="*/ 448573 h 655607"/>
                <a:gd name="connsiteX12" fmla="*/ 26032 w 112460"/>
                <a:gd name="connsiteY12" fmla="*/ 483079 h 655607"/>
                <a:gd name="connsiteX13" fmla="*/ 60538 w 112460"/>
                <a:gd name="connsiteY13" fmla="*/ 500332 h 655607"/>
                <a:gd name="connsiteX14" fmla="*/ 69164 w 112460"/>
                <a:gd name="connsiteY14" fmla="*/ 621102 h 655607"/>
                <a:gd name="connsiteX15" fmla="*/ 69164 w 112460"/>
                <a:gd name="connsiteY15" fmla="*/ 655607 h 65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460" h="655607">
                  <a:moveTo>
                    <a:pt x="26032" y="0"/>
                  </a:moveTo>
                  <a:cubicBezTo>
                    <a:pt x="58381" y="25160"/>
                    <a:pt x="90730" y="50321"/>
                    <a:pt x="86417" y="69011"/>
                  </a:cubicBezTo>
                  <a:cubicBezTo>
                    <a:pt x="82104" y="87701"/>
                    <a:pt x="-1285" y="96328"/>
                    <a:pt x="153" y="112143"/>
                  </a:cubicBezTo>
                  <a:cubicBezTo>
                    <a:pt x="1591" y="127958"/>
                    <a:pt x="93605" y="146649"/>
                    <a:pt x="95043" y="163902"/>
                  </a:cubicBezTo>
                  <a:cubicBezTo>
                    <a:pt x="96481" y="181155"/>
                    <a:pt x="10217" y="201283"/>
                    <a:pt x="8779" y="215660"/>
                  </a:cubicBezTo>
                  <a:cubicBezTo>
                    <a:pt x="7341" y="230037"/>
                    <a:pt x="84979" y="238664"/>
                    <a:pt x="86417" y="250166"/>
                  </a:cubicBezTo>
                  <a:cubicBezTo>
                    <a:pt x="87855" y="261668"/>
                    <a:pt x="17406" y="276046"/>
                    <a:pt x="17406" y="284672"/>
                  </a:cubicBezTo>
                  <a:cubicBezTo>
                    <a:pt x="17406" y="293298"/>
                    <a:pt x="89292" y="293298"/>
                    <a:pt x="86417" y="301924"/>
                  </a:cubicBezTo>
                  <a:cubicBezTo>
                    <a:pt x="83542" y="310550"/>
                    <a:pt x="-4160" y="323490"/>
                    <a:pt x="153" y="336430"/>
                  </a:cubicBezTo>
                  <a:cubicBezTo>
                    <a:pt x="4466" y="349370"/>
                    <a:pt x="112296" y="366622"/>
                    <a:pt x="112296" y="379562"/>
                  </a:cubicBezTo>
                  <a:cubicBezTo>
                    <a:pt x="112296" y="392502"/>
                    <a:pt x="153" y="402566"/>
                    <a:pt x="153" y="414068"/>
                  </a:cubicBezTo>
                  <a:cubicBezTo>
                    <a:pt x="153" y="425570"/>
                    <a:pt x="107983" y="437071"/>
                    <a:pt x="112296" y="448573"/>
                  </a:cubicBezTo>
                  <a:cubicBezTo>
                    <a:pt x="116609" y="460075"/>
                    <a:pt x="34658" y="474453"/>
                    <a:pt x="26032" y="483079"/>
                  </a:cubicBezTo>
                  <a:cubicBezTo>
                    <a:pt x="17406" y="491706"/>
                    <a:pt x="53349" y="477328"/>
                    <a:pt x="60538" y="500332"/>
                  </a:cubicBezTo>
                  <a:cubicBezTo>
                    <a:pt x="67727" y="523336"/>
                    <a:pt x="67726" y="595223"/>
                    <a:pt x="69164" y="621102"/>
                  </a:cubicBezTo>
                  <a:cubicBezTo>
                    <a:pt x="70602" y="646981"/>
                    <a:pt x="69883" y="651294"/>
                    <a:pt x="69164" y="655607"/>
                  </a:cubicBezTo>
                </a:path>
              </a:pathLst>
            </a:custGeom>
            <a:ln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67565CB-6925-7049-6EDF-57C8EE12B25A}"/>
              </a:ext>
            </a:extLst>
          </p:cNvPr>
          <p:cNvGrpSpPr/>
          <p:nvPr/>
        </p:nvGrpSpPr>
        <p:grpSpPr>
          <a:xfrm>
            <a:off x="8750235" y="4584876"/>
            <a:ext cx="319695" cy="286736"/>
            <a:chOff x="7459579" y="4585751"/>
            <a:chExt cx="319695" cy="28673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6F4F26B-2D90-FD86-4936-6A05811A29A0}"/>
                </a:ext>
              </a:extLst>
            </p:cNvPr>
            <p:cNvSpPr/>
            <p:nvPr/>
          </p:nvSpPr>
          <p:spPr>
            <a:xfrm>
              <a:off x="7459579" y="4585751"/>
              <a:ext cx="319695" cy="286736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 77">
              <a:extLst>
                <a:ext uri="{FF2B5EF4-FFF2-40B4-BE49-F238E27FC236}">
                  <a16:creationId xmlns:a16="http://schemas.microsoft.com/office/drawing/2014/main" id="{30C85E22-9E74-C56D-01EB-5686C1BCDE8B}"/>
                </a:ext>
              </a:extLst>
            </p:cNvPr>
            <p:cNvSpPr/>
            <p:nvPr/>
          </p:nvSpPr>
          <p:spPr>
            <a:xfrm>
              <a:off x="7577779" y="4613149"/>
              <a:ext cx="76618" cy="247656"/>
            </a:xfrm>
            <a:custGeom>
              <a:avLst/>
              <a:gdLst>
                <a:gd name="connsiteX0" fmla="*/ 26032 w 112460"/>
                <a:gd name="connsiteY0" fmla="*/ 0 h 655607"/>
                <a:gd name="connsiteX1" fmla="*/ 86417 w 112460"/>
                <a:gd name="connsiteY1" fmla="*/ 69011 h 655607"/>
                <a:gd name="connsiteX2" fmla="*/ 153 w 112460"/>
                <a:gd name="connsiteY2" fmla="*/ 112143 h 655607"/>
                <a:gd name="connsiteX3" fmla="*/ 95043 w 112460"/>
                <a:gd name="connsiteY3" fmla="*/ 163902 h 655607"/>
                <a:gd name="connsiteX4" fmla="*/ 8779 w 112460"/>
                <a:gd name="connsiteY4" fmla="*/ 215660 h 655607"/>
                <a:gd name="connsiteX5" fmla="*/ 86417 w 112460"/>
                <a:gd name="connsiteY5" fmla="*/ 250166 h 655607"/>
                <a:gd name="connsiteX6" fmla="*/ 17406 w 112460"/>
                <a:gd name="connsiteY6" fmla="*/ 284672 h 655607"/>
                <a:gd name="connsiteX7" fmla="*/ 86417 w 112460"/>
                <a:gd name="connsiteY7" fmla="*/ 301924 h 655607"/>
                <a:gd name="connsiteX8" fmla="*/ 153 w 112460"/>
                <a:gd name="connsiteY8" fmla="*/ 336430 h 655607"/>
                <a:gd name="connsiteX9" fmla="*/ 112296 w 112460"/>
                <a:gd name="connsiteY9" fmla="*/ 379562 h 655607"/>
                <a:gd name="connsiteX10" fmla="*/ 153 w 112460"/>
                <a:gd name="connsiteY10" fmla="*/ 414068 h 655607"/>
                <a:gd name="connsiteX11" fmla="*/ 112296 w 112460"/>
                <a:gd name="connsiteY11" fmla="*/ 448573 h 655607"/>
                <a:gd name="connsiteX12" fmla="*/ 26032 w 112460"/>
                <a:gd name="connsiteY12" fmla="*/ 483079 h 655607"/>
                <a:gd name="connsiteX13" fmla="*/ 60538 w 112460"/>
                <a:gd name="connsiteY13" fmla="*/ 500332 h 655607"/>
                <a:gd name="connsiteX14" fmla="*/ 69164 w 112460"/>
                <a:gd name="connsiteY14" fmla="*/ 621102 h 655607"/>
                <a:gd name="connsiteX15" fmla="*/ 69164 w 112460"/>
                <a:gd name="connsiteY15" fmla="*/ 655607 h 65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460" h="655607">
                  <a:moveTo>
                    <a:pt x="26032" y="0"/>
                  </a:moveTo>
                  <a:cubicBezTo>
                    <a:pt x="58381" y="25160"/>
                    <a:pt x="90730" y="50321"/>
                    <a:pt x="86417" y="69011"/>
                  </a:cubicBezTo>
                  <a:cubicBezTo>
                    <a:pt x="82104" y="87701"/>
                    <a:pt x="-1285" y="96328"/>
                    <a:pt x="153" y="112143"/>
                  </a:cubicBezTo>
                  <a:cubicBezTo>
                    <a:pt x="1591" y="127958"/>
                    <a:pt x="93605" y="146649"/>
                    <a:pt x="95043" y="163902"/>
                  </a:cubicBezTo>
                  <a:cubicBezTo>
                    <a:pt x="96481" y="181155"/>
                    <a:pt x="10217" y="201283"/>
                    <a:pt x="8779" y="215660"/>
                  </a:cubicBezTo>
                  <a:cubicBezTo>
                    <a:pt x="7341" y="230037"/>
                    <a:pt x="84979" y="238664"/>
                    <a:pt x="86417" y="250166"/>
                  </a:cubicBezTo>
                  <a:cubicBezTo>
                    <a:pt x="87855" y="261668"/>
                    <a:pt x="17406" y="276046"/>
                    <a:pt x="17406" y="284672"/>
                  </a:cubicBezTo>
                  <a:cubicBezTo>
                    <a:pt x="17406" y="293298"/>
                    <a:pt x="89292" y="293298"/>
                    <a:pt x="86417" y="301924"/>
                  </a:cubicBezTo>
                  <a:cubicBezTo>
                    <a:pt x="83542" y="310550"/>
                    <a:pt x="-4160" y="323490"/>
                    <a:pt x="153" y="336430"/>
                  </a:cubicBezTo>
                  <a:cubicBezTo>
                    <a:pt x="4466" y="349370"/>
                    <a:pt x="112296" y="366622"/>
                    <a:pt x="112296" y="379562"/>
                  </a:cubicBezTo>
                  <a:cubicBezTo>
                    <a:pt x="112296" y="392502"/>
                    <a:pt x="153" y="402566"/>
                    <a:pt x="153" y="414068"/>
                  </a:cubicBezTo>
                  <a:cubicBezTo>
                    <a:pt x="153" y="425570"/>
                    <a:pt x="107983" y="437071"/>
                    <a:pt x="112296" y="448573"/>
                  </a:cubicBezTo>
                  <a:cubicBezTo>
                    <a:pt x="116609" y="460075"/>
                    <a:pt x="34658" y="474453"/>
                    <a:pt x="26032" y="483079"/>
                  </a:cubicBezTo>
                  <a:cubicBezTo>
                    <a:pt x="17406" y="491706"/>
                    <a:pt x="53349" y="477328"/>
                    <a:pt x="60538" y="500332"/>
                  </a:cubicBezTo>
                  <a:cubicBezTo>
                    <a:pt x="67727" y="523336"/>
                    <a:pt x="67726" y="595223"/>
                    <a:pt x="69164" y="621102"/>
                  </a:cubicBezTo>
                  <a:cubicBezTo>
                    <a:pt x="70602" y="646981"/>
                    <a:pt x="69883" y="651294"/>
                    <a:pt x="69164" y="655607"/>
                  </a:cubicBezTo>
                </a:path>
              </a:pathLst>
            </a:custGeom>
            <a:ln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0A8024B-578D-0246-A06F-48F214EBC5AF}"/>
              </a:ext>
            </a:extLst>
          </p:cNvPr>
          <p:cNvSpPr txBox="1"/>
          <p:nvPr/>
        </p:nvSpPr>
        <p:spPr>
          <a:xfrm>
            <a:off x="8354230" y="450228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18473B-EE93-1EAD-9C26-C90563CADC21}"/>
              </a:ext>
            </a:extLst>
          </p:cNvPr>
          <p:cNvSpPr/>
          <p:nvPr/>
        </p:nvSpPr>
        <p:spPr>
          <a:xfrm>
            <a:off x="7019224" y="5176567"/>
            <a:ext cx="365760" cy="21771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C3D9609-0036-1568-5462-52A3D9878B64}"/>
              </a:ext>
            </a:extLst>
          </p:cNvPr>
          <p:cNvSpPr/>
          <p:nvPr/>
        </p:nvSpPr>
        <p:spPr>
          <a:xfrm>
            <a:off x="7871103" y="5179512"/>
            <a:ext cx="365760" cy="21771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8684C64-3FE6-6B18-F00C-0911A040288E}"/>
              </a:ext>
            </a:extLst>
          </p:cNvPr>
          <p:cNvSpPr/>
          <p:nvPr/>
        </p:nvSpPr>
        <p:spPr>
          <a:xfrm>
            <a:off x="8741571" y="5176567"/>
            <a:ext cx="365760" cy="21771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BB0EFF-2789-EEC8-CB69-34B5B4681D24}"/>
              </a:ext>
            </a:extLst>
          </p:cNvPr>
          <p:cNvSpPr txBox="1"/>
          <p:nvPr/>
        </p:nvSpPr>
        <p:spPr>
          <a:xfrm>
            <a:off x="9761962" y="4551436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 Cores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E793995-F399-7DD0-1B82-0BE2826910C3}"/>
              </a:ext>
            </a:extLst>
          </p:cNvPr>
          <p:cNvSpPr txBox="1"/>
          <p:nvPr/>
        </p:nvSpPr>
        <p:spPr>
          <a:xfrm>
            <a:off x="9975321" y="5024949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216B45A-1678-9D41-2A14-27DF9441ABCC}"/>
              </a:ext>
            </a:extLst>
          </p:cNvPr>
          <p:cNvCxnSpPr>
            <a:cxnSpLocks/>
          </p:cNvCxnSpPr>
          <p:nvPr/>
        </p:nvCxnSpPr>
        <p:spPr>
          <a:xfrm flipH="1">
            <a:off x="7163795" y="3429000"/>
            <a:ext cx="50365" cy="107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B718036-F241-4989-1E9A-A7A825BE338C}"/>
              </a:ext>
            </a:extLst>
          </p:cNvPr>
          <p:cNvCxnSpPr>
            <a:cxnSpLocks/>
          </p:cNvCxnSpPr>
          <p:nvPr/>
        </p:nvCxnSpPr>
        <p:spPr>
          <a:xfrm>
            <a:off x="7365290" y="3334139"/>
            <a:ext cx="584695" cy="1168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0D3D23-559D-242D-32BC-9BC3913F259A}"/>
              </a:ext>
            </a:extLst>
          </p:cNvPr>
          <p:cNvCxnSpPr>
            <a:cxnSpLocks/>
          </p:cNvCxnSpPr>
          <p:nvPr/>
        </p:nvCxnSpPr>
        <p:spPr>
          <a:xfrm>
            <a:off x="7540501" y="3282151"/>
            <a:ext cx="1336654" cy="1205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917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FBD9-F813-601E-9450-2F022293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CPU+FPGA Heterogeneity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FCB53-10BC-F651-8BD5-9E8E2F5C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98" y="1690688"/>
            <a:ext cx="4781502" cy="442346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F1652E-094A-3A1D-201A-70F317F32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CPU </a:t>
            </a:r>
          </a:p>
          <a:p>
            <a:pPr lvl="1"/>
            <a:r>
              <a:rPr lang="en-US" dirty="0"/>
              <a:t>Runs the main program</a:t>
            </a:r>
          </a:p>
          <a:p>
            <a:pPr lvl="1"/>
            <a:endParaRPr lang="en-US" dirty="0"/>
          </a:p>
          <a:p>
            <a:r>
              <a:rPr lang="en-US" dirty="0"/>
              <a:t>FPGA</a:t>
            </a:r>
          </a:p>
          <a:p>
            <a:pPr lvl="1"/>
            <a:r>
              <a:rPr lang="en-US" dirty="0"/>
              <a:t>Specializes in “User Programmed” Task</a:t>
            </a:r>
          </a:p>
          <a:p>
            <a:pPr lvl="1"/>
            <a:endParaRPr lang="en-US" dirty="0"/>
          </a:p>
          <a:p>
            <a:r>
              <a:rPr lang="en-US" dirty="0"/>
              <a:t>Excels at</a:t>
            </a:r>
          </a:p>
          <a:p>
            <a:pPr lvl="1"/>
            <a:r>
              <a:rPr lang="en-US" dirty="0"/>
              <a:t>Dense parallel structured computations </a:t>
            </a:r>
          </a:p>
          <a:p>
            <a:pPr lvl="1"/>
            <a:r>
              <a:rPr lang="en-US" dirty="0"/>
              <a:t>Sparse Irregular computations</a:t>
            </a:r>
          </a:p>
          <a:p>
            <a:pPr lvl="1"/>
            <a:endParaRPr lang="en-US" dirty="0"/>
          </a:p>
          <a:p>
            <a:r>
              <a:rPr lang="en-US" dirty="0"/>
              <a:t>Caveats</a:t>
            </a:r>
          </a:p>
          <a:p>
            <a:pPr lvl="1"/>
            <a:r>
              <a:rPr lang="en-US" dirty="0"/>
              <a:t>FPGA computation speeds 10x slower than GPUs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721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BBDC-DC64-469E-A10E-D930EAB4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Crash Course in FPGAs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D5EDA-76F9-5013-F8A8-B2051AAA0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Field </a:t>
            </a:r>
            <a:r>
              <a:rPr lang="en-US" u="sng" dirty="0">
                <a:solidFill>
                  <a:schemeClr val="bg2">
                    <a:lumMod val="10000"/>
                  </a:schemeClr>
                </a:solidFill>
              </a:rPr>
              <a:t>Programmable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Gate Array</a:t>
            </a:r>
          </a:p>
          <a:p>
            <a:pPr lvl="1"/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Programmable Logic Blocks + </a:t>
            </a:r>
          </a:p>
          <a:p>
            <a:pPr lvl="1"/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On-Chip Memory + </a:t>
            </a:r>
          </a:p>
          <a:p>
            <a:pPr lvl="1"/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Programmable Interconnects</a:t>
            </a:r>
          </a:p>
          <a:p>
            <a:pPr lvl="1"/>
            <a:endParaRPr lang="en-GB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Logic + Interconnect can be programmed to represent ANY program/circuit/algorithm</a:t>
            </a:r>
          </a:p>
          <a:p>
            <a:endParaRPr lang="en-GB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34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E4E5-2916-891E-FAA9-A9F07B8B1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98DF9-F123-3DF2-7E54-345422917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53" y="140567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Deploy real-time, low-power, low-latency CNN models on Processing-in-Memory (PIM) architectures</a:t>
            </a:r>
          </a:p>
          <a:p>
            <a:endParaRPr lang="en-US" dirty="0"/>
          </a:p>
          <a:p>
            <a:r>
              <a:rPr lang="en-US" dirty="0"/>
              <a:t>Scaling Transformer Models to Extremely Long Sequences by Exploiting Sparsity</a:t>
            </a:r>
          </a:p>
          <a:p>
            <a:endParaRPr lang="en-US" dirty="0"/>
          </a:p>
          <a:p>
            <a:r>
              <a:rPr lang="en-US" dirty="0"/>
              <a:t>Scalable Training of Geometric Graph Neural Networks</a:t>
            </a:r>
          </a:p>
          <a:p>
            <a:endParaRPr lang="en-US" dirty="0"/>
          </a:p>
          <a:p>
            <a:r>
              <a:rPr lang="en-US" dirty="0"/>
              <a:t>Scalable Training of Fourier Domain Models</a:t>
            </a:r>
          </a:p>
        </p:txBody>
      </p:sp>
    </p:spTree>
    <p:extLst>
      <p:ext uri="{BB962C8B-B14F-4D97-AF65-F5344CB8AC3E}">
        <p14:creationId xmlns:p14="http://schemas.microsoft.com/office/powerpoint/2010/main" val="1571907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69C6-88C6-5008-3F04-8D5DB36A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Crash Course in FPGAs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38CA6-A911-C6F4-16DB-1C280694C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Why FPGAs?</a:t>
            </a:r>
          </a:p>
          <a:p>
            <a:pPr lvl="1"/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“Programmable” Hardware </a:t>
            </a:r>
          </a:p>
          <a:p>
            <a:pPr lvl="1"/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Processors/Microcontroller</a:t>
            </a:r>
          </a:p>
          <a:p>
            <a:pPr lvl="2"/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Inherently constrained by Instruction Set</a:t>
            </a:r>
          </a:p>
          <a:p>
            <a:pPr lvl="2"/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Limited parallelism</a:t>
            </a:r>
          </a:p>
          <a:p>
            <a:pPr lvl="1"/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FPGAs</a:t>
            </a:r>
          </a:p>
          <a:p>
            <a:pPr lvl="2"/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No software, no instruction set constraints, a digital circuit that implements the exact functionality</a:t>
            </a:r>
          </a:p>
          <a:p>
            <a:pPr lvl="2"/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High fine grained parallelism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187AF-94AA-7774-B5C1-35CC0288B901}"/>
              </a:ext>
            </a:extLst>
          </p:cNvPr>
          <p:cNvSpPr txBox="1"/>
          <p:nvPr/>
        </p:nvSpPr>
        <p:spPr>
          <a:xfrm>
            <a:off x="1683465" y="5546956"/>
            <a:ext cx="8350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not discuss in the class but if you are interested to do projects on FPGA as opposed to GPUs, contact me directly</a:t>
            </a:r>
          </a:p>
        </p:txBody>
      </p:sp>
    </p:spTree>
    <p:extLst>
      <p:ext uri="{BB962C8B-B14F-4D97-AF65-F5344CB8AC3E}">
        <p14:creationId xmlns:p14="http://schemas.microsoft.com/office/powerpoint/2010/main" val="508044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FA92C2-F740-37C5-50F5-A1F87D941AF7}"/>
              </a:ext>
            </a:extLst>
          </p:cNvPr>
          <p:cNvSpPr/>
          <p:nvPr/>
        </p:nvSpPr>
        <p:spPr>
          <a:xfrm>
            <a:off x="9266001" y="5153960"/>
            <a:ext cx="1112704" cy="947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XPU</a:t>
            </a:r>
          </a:p>
        </p:txBody>
      </p:sp>
      <p:pic>
        <p:nvPicPr>
          <p:cNvPr id="31" name="Content Placeholder 6">
            <a:extLst>
              <a:ext uri="{FF2B5EF4-FFF2-40B4-BE49-F238E27FC236}">
                <a16:creationId xmlns:a16="http://schemas.microsoft.com/office/drawing/2014/main" id="{2D9AE33C-0EC7-DD4E-824B-9DD48240A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159" y="5110226"/>
            <a:ext cx="1034920" cy="1034920"/>
          </a:xfrm>
          <a:prstGeom prst="rect">
            <a:avLst/>
          </a:prstGeom>
        </p:spPr>
      </p:pic>
      <p:sp>
        <p:nvSpPr>
          <p:cNvPr id="25603" name="Rounded Rectangle 12">
            <a:extLst>
              <a:ext uri="{FF2B5EF4-FFF2-40B4-BE49-F238E27FC236}">
                <a16:creationId xmlns:a16="http://schemas.microsoft.com/office/drawing/2014/main" id="{EAED0AFC-12B6-5B4F-8008-C4609F08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230314"/>
            <a:ext cx="2674938" cy="2898775"/>
          </a:xfrm>
          <a:prstGeom prst="roundRect">
            <a:avLst>
              <a:gd name="adj" fmla="val 7065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05" name="Date Placeholder 2">
            <a:extLst>
              <a:ext uri="{FF2B5EF4-FFF2-40B4-BE49-F238E27FC236}">
                <a16:creationId xmlns:a16="http://schemas.microsoft.com/office/drawing/2014/main" id="{4EADF114-10E2-124B-9354-5DC657C7FB0E}"/>
              </a:ext>
            </a:extLst>
          </p:cNvPr>
          <p:cNvSpPr txBox="1">
            <a:spLocks noGrp="1"/>
          </p:cNvSpPr>
          <p:nvPr/>
        </p:nvSpPr>
        <p:spPr bwMode="auto">
          <a:xfrm>
            <a:off x="1373188" y="6553200"/>
            <a:ext cx="121920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>
              <a:solidFill>
                <a:srgbClr val="FFFFFF"/>
              </a:solidFill>
            </a:endParaRPr>
          </a:p>
        </p:txBody>
      </p:sp>
      <p:sp>
        <p:nvSpPr>
          <p:cNvPr id="25606" name="Rectangle 2">
            <a:extLst>
              <a:ext uri="{FF2B5EF4-FFF2-40B4-BE49-F238E27FC236}">
                <a16:creationId xmlns:a16="http://schemas.microsoft.com/office/drawing/2014/main" id="{37CD5445-4B83-6549-A62F-6ADE4E3A2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8" y="1847851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000" b="1">
              <a:solidFill>
                <a:srgbClr val="FFFFFF"/>
              </a:solidFill>
            </a:endParaRPr>
          </a:p>
        </p:txBody>
      </p:sp>
      <p:sp>
        <p:nvSpPr>
          <p:cNvPr id="25608" name="Rectangle 31">
            <a:extLst>
              <a:ext uri="{FF2B5EF4-FFF2-40B4-BE49-F238E27FC236}">
                <a16:creationId xmlns:a16="http://schemas.microsoft.com/office/drawing/2014/main" id="{9AB272ED-7D5E-8744-BF7D-CA695B5DE808}"/>
              </a:ext>
            </a:extLst>
          </p:cNvPr>
          <p:cNvSpPr>
            <a:spLocks noChangeArrowheads="1"/>
          </p:cNvSpPr>
          <p:nvPr/>
        </p:nvSpPr>
        <p:spPr bwMode="auto">
          <a:xfrm rot="1680000">
            <a:off x="3180931" y="2208928"/>
            <a:ext cx="1039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 b="1">
                <a:solidFill>
                  <a:srgbClr val="FFFFFF"/>
                </a:solidFill>
              </a:rPr>
              <a:t>Tuning Level</a:t>
            </a:r>
          </a:p>
        </p:txBody>
      </p:sp>
      <p:sp>
        <p:nvSpPr>
          <p:cNvPr id="25610" name="Rectangle 10">
            <a:extLst>
              <a:ext uri="{FF2B5EF4-FFF2-40B4-BE49-F238E27FC236}">
                <a16:creationId xmlns:a16="http://schemas.microsoft.com/office/drawing/2014/main" id="{BAEE510A-C590-2B4C-B58D-EE00E06C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2037" y="1363029"/>
            <a:ext cx="2466879" cy="307777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x = 17; </a:t>
            </a: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C8002939-C602-DA48-B9EF-A0282795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2037" y="2109580"/>
            <a:ext cx="2466879" cy="30638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y = </a:t>
            </a:r>
            <a:r>
              <a:rPr lang="en-US" sz="1400" b="1" dirty="0" err="1">
                <a:latin typeface="Courier New"/>
                <a:cs typeface="Courier New"/>
              </a:rPr>
              <a:t>Complicated_F</a:t>
            </a:r>
            <a:r>
              <a:rPr lang="en-US" altLang="en-US" sz="1400" b="1" dirty="0">
                <a:latin typeface="Courier New" panose="02070309020205020404" pitchFamily="49" charset="0"/>
              </a:rPr>
              <a:t>(z);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315A0AAF-2590-174B-9045-8EF7D5AE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2037" y="2854541"/>
            <a:ext cx="2466879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result = x + y;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10C7076E-A358-BE41-9A4C-F19D70BD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2038" y="3601092"/>
            <a:ext cx="2451006" cy="307975"/>
          </a:xfrm>
          <a:prstGeom prst="rect">
            <a:avLst/>
          </a:prstGeom>
          <a:solidFill>
            <a:srgbClr val="FFFEE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 b="1" dirty="0">
                <a:latin typeface="Courier New" panose="02070309020205020404" pitchFamily="49" charset="0"/>
              </a:rPr>
              <a:t>return result;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4FE6360-92FB-B546-B37C-F34C4C4BC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985" y="2043092"/>
            <a:ext cx="3339311" cy="1384995"/>
          </a:xfrm>
          <a:prstGeom prst="rect">
            <a:avLst/>
          </a:prstGeom>
          <a:solidFill>
            <a:srgbClr val="FFFEE0"/>
          </a:solidFill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>
                <a:latin typeface="Courier New"/>
                <a:cs typeface="Courier New"/>
              </a:rPr>
              <a:t>dostuff</a:t>
            </a:r>
            <a:r>
              <a:rPr lang="en-US" sz="1200" b="1" dirty="0">
                <a:latin typeface="Courier New"/>
                <a:cs typeface="Courier New"/>
              </a:rPr>
              <a:t>(</a:t>
            </a: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z) {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int x, y,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x = 17; 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y = </a:t>
            </a:r>
            <a:r>
              <a:rPr lang="en-US" sz="1200" b="1" dirty="0" err="1">
                <a:latin typeface="Courier New"/>
                <a:cs typeface="Courier New"/>
              </a:rPr>
              <a:t>Complicated_F</a:t>
            </a:r>
            <a:r>
              <a:rPr lang="en-US" sz="1200" b="1" dirty="0">
                <a:latin typeface="Courier New"/>
                <a:cs typeface="Courier New"/>
              </a:rPr>
              <a:t>(z);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result = x + y;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      return result;</a:t>
            </a:r>
          </a:p>
          <a:p>
            <a:pPr eaLnBrk="1" hangingPunct="1">
              <a:defRPr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62CBDF4F-E101-1344-AA10-B4C906EB9861}"/>
              </a:ext>
            </a:extLst>
          </p:cNvPr>
          <p:cNvSpPr/>
          <p:nvPr/>
        </p:nvSpPr>
        <p:spPr bwMode="auto">
          <a:xfrm rot="10800000">
            <a:off x="5396647" y="2415966"/>
            <a:ext cx="798512" cy="845009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2B1AD72C-FFAB-2B4A-8000-FC1D16E9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985" y="4694727"/>
            <a:ext cx="431507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i="1" dirty="0">
                <a:solidFill>
                  <a:srgbClr val="C00000"/>
                </a:solidFill>
                <a:latin typeface="Calibri" panose="020F0502020204030204" pitchFamily="34" charset="0"/>
              </a:rPr>
              <a:t>Offload Complicated Function to XPU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CD986991-717F-7A41-B752-FC42AF0B21C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113963" y="1367073"/>
            <a:ext cx="682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anose="020B06000405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time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FAF4B88B-365C-FC4A-9377-FC392E7D09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57823" y="1938620"/>
            <a:ext cx="0" cy="21031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3">
            <a:extLst>
              <a:ext uri="{FF2B5EF4-FFF2-40B4-BE49-F238E27FC236}">
                <a16:creationId xmlns:a16="http://schemas.microsoft.com/office/drawing/2014/main" id="{8E57D824-95FD-AD47-B707-1A34670ABDAF}"/>
              </a:ext>
            </a:extLst>
          </p:cNvPr>
          <p:cNvCxnSpPr>
            <a:cxnSpLocks noChangeShapeType="1"/>
            <a:stCxn id="25610" idx="2"/>
            <a:endCxn id="22537" idx="0"/>
          </p:cNvCxnSpPr>
          <p:nvPr/>
        </p:nvCxnSpPr>
        <p:spPr bwMode="auto">
          <a:xfrm>
            <a:off x="8825477" y="1670806"/>
            <a:ext cx="0" cy="438774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33">
            <a:extLst>
              <a:ext uri="{FF2B5EF4-FFF2-40B4-BE49-F238E27FC236}">
                <a16:creationId xmlns:a16="http://schemas.microsoft.com/office/drawing/2014/main" id="{D2476540-46C6-B94A-AC6C-3B9C8BE41522}"/>
              </a:ext>
            </a:extLst>
          </p:cNvPr>
          <p:cNvCxnSpPr>
            <a:cxnSpLocks noChangeShapeType="1"/>
            <a:stCxn id="22537" idx="2"/>
            <a:endCxn id="25612" idx="0"/>
          </p:cNvCxnSpPr>
          <p:nvPr/>
        </p:nvCxnSpPr>
        <p:spPr bwMode="auto">
          <a:xfrm>
            <a:off x="8825477" y="2415965"/>
            <a:ext cx="0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id="{0EEB9F3B-686C-0242-A943-D3BCD822274B}"/>
              </a:ext>
            </a:extLst>
          </p:cNvPr>
          <p:cNvCxnSpPr>
            <a:cxnSpLocks noChangeShapeType="1"/>
            <a:stCxn id="25612" idx="2"/>
            <a:endCxn id="25613" idx="0"/>
          </p:cNvCxnSpPr>
          <p:nvPr/>
        </p:nvCxnSpPr>
        <p:spPr bwMode="auto">
          <a:xfrm flipH="1">
            <a:off x="8817541" y="3162516"/>
            <a:ext cx="7936" cy="438576"/>
          </a:xfrm>
          <a:prstGeom prst="straightConnector1">
            <a:avLst/>
          </a:prstGeom>
          <a:noFill/>
          <a:ln w="28575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508ABD-4F7A-CD4A-B6B8-94B77CF6B2A3}"/>
              </a:ext>
            </a:extLst>
          </p:cNvPr>
          <p:cNvSpPr txBox="1"/>
          <p:nvPr/>
        </p:nvSpPr>
        <p:spPr>
          <a:xfrm>
            <a:off x="7908481" y="2242243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DONE!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3F0EC-9AD4-901A-2D6E-BB959636EE25}"/>
              </a:ext>
            </a:extLst>
          </p:cNvPr>
          <p:cNvSpPr txBox="1">
            <a:spLocks/>
          </p:cNvSpPr>
          <p:nvPr/>
        </p:nvSpPr>
        <p:spPr>
          <a:xfrm>
            <a:off x="593895" y="11255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Heterogeneous Computing</a:t>
            </a:r>
            <a:br>
              <a:rPr lang="en-US"/>
            </a:br>
            <a:r>
              <a:rPr lang="en-US" sz="3200"/>
              <a:t>Heterogeneity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58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69 C -0.09987 0.05602 -0.1987 0.11274 -0.2168 0.2132 C -0.23477 0.31366 -0.12852 0.53913 -0.10938 0.60186 C -0.09024 0.66436 -0.0961 0.62639 -0.10195 0.58866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98" y="3178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-0.00069 C 0.08502 0.05648 0.16185 0.11366 0.1694 0.19514 C 0.17695 0.27662 0.11523 0.38241 0.05364 0.4882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244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C -0.07188 0.03958 -0.14375 0.0794 -0.15729 0.14259 C -0.17084 0.20555 -0.12591 0.2919 -0.08112 0.37824 " pathEditMode="relative" rAng="0" ptsTypes="AAA">
                                      <p:cBhvr>
                                        <p:cTn id="34" dur="2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2" y="1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C -0.05612 0.02014 -0.11224 0.04028 -0.12604 0.08357 C -0.13984 0.12709 -0.09115 0.23009 -0.0832 0.26042 C -0.07526 0.29074 -0.07669 0.27778 -0.07839 0.26505 " pathEditMode="relative" rAng="0" ptsTypes="AAAA">
                                      <p:cBhvr>
                                        <p:cTn id="47" dur="2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19" y="1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0" grpId="0" animBg="1"/>
      <p:bldP spid="25610" grpId="1" animBg="1"/>
      <p:bldP spid="22537" grpId="0" animBg="1"/>
      <p:bldP spid="22537" grpId="1" animBg="1"/>
      <p:bldP spid="25612" grpId="0" animBg="1"/>
      <p:bldP spid="25612" grpId="1" animBg="1"/>
      <p:bldP spid="25613" grpId="0" animBg="1"/>
      <p:bldP spid="53" grpId="0" animBg="1"/>
      <p:bldP spid="5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BBCF-5C6B-765A-B5F5-2643DB06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Frameworks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326BB-70F4-96D0-ADA5-EE84BB4A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/</a:t>
            </a:r>
            <a:r>
              <a:rPr lang="en-US" dirty="0" err="1"/>
              <a:t>Tensorflow</a:t>
            </a:r>
            <a:r>
              <a:rPr lang="en-US" dirty="0"/>
              <a:t>: CPU+GPU</a:t>
            </a:r>
          </a:p>
          <a:p>
            <a:pPr lvl="1"/>
            <a:r>
              <a:rPr lang="en-US" dirty="0"/>
              <a:t>python based ML framework</a:t>
            </a:r>
          </a:p>
          <a:p>
            <a:endParaRPr lang="en-US" dirty="0"/>
          </a:p>
          <a:p>
            <a:r>
              <a:rPr lang="en-US" dirty="0"/>
              <a:t>Deep Graph Library: CPU+GPU</a:t>
            </a:r>
          </a:p>
          <a:p>
            <a:pPr lvl="1"/>
            <a:r>
              <a:rPr lang="en-US" dirty="0"/>
              <a:t>Python based graph learning framework</a:t>
            </a:r>
          </a:p>
          <a:p>
            <a:endParaRPr lang="en-US" dirty="0"/>
          </a:p>
          <a:p>
            <a:r>
              <a:rPr lang="en-US" dirty="0"/>
              <a:t>OpenMP: CPU + XPU (currently XPU = GPU)</a:t>
            </a:r>
          </a:p>
          <a:p>
            <a:pPr lvl="1"/>
            <a:r>
              <a:rPr lang="en-US" dirty="0"/>
              <a:t>Pragma based programming for heterogeneous computing</a:t>
            </a:r>
          </a:p>
        </p:txBody>
      </p:sp>
    </p:spTree>
    <p:extLst>
      <p:ext uri="{BB962C8B-B14F-4D97-AF65-F5344CB8AC3E}">
        <p14:creationId xmlns:p14="http://schemas.microsoft.com/office/powerpoint/2010/main" val="6768178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BBCF-5C6B-765A-B5F5-2643DB06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Frameworks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326BB-70F4-96D0-ADA5-EE84BB4A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OneAPI</a:t>
            </a:r>
            <a:r>
              <a:rPr lang="en-US" dirty="0"/>
              <a:t>: CPU+XPU (XPU = GPU or FPGA)</a:t>
            </a:r>
          </a:p>
          <a:p>
            <a:pPr lvl="1"/>
            <a:r>
              <a:rPr lang="en-US" dirty="0"/>
              <a:t>C++ based device agnostic programming</a:t>
            </a:r>
          </a:p>
          <a:p>
            <a:endParaRPr lang="en-US" dirty="0"/>
          </a:p>
          <a:p>
            <a:r>
              <a:rPr lang="en-US" dirty="0"/>
              <a:t>CUDA/HIP: CPU+GPU</a:t>
            </a:r>
          </a:p>
          <a:p>
            <a:pPr lvl="2"/>
            <a:r>
              <a:rPr lang="en-US" dirty="0"/>
              <a:t>C/C++ based programming for GPU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High Level Synthesis (HLS): CPU + FPGA</a:t>
            </a:r>
          </a:p>
          <a:p>
            <a:pPr lvl="1"/>
            <a:r>
              <a:rPr lang="en-US" dirty="0"/>
              <a:t>Pragma based programming for FPGA</a:t>
            </a:r>
          </a:p>
          <a:p>
            <a:pPr lvl="1"/>
            <a:r>
              <a:rPr lang="en-US" dirty="0"/>
              <a:t>Typically, used in conjunction with OpenCL</a:t>
            </a:r>
          </a:p>
        </p:txBody>
      </p:sp>
    </p:spTree>
    <p:extLst>
      <p:ext uri="{BB962C8B-B14F-4D97-AF65-F5344CB8AC3E}">
        <p14:creationId xmlns:p14="http://schemas.microsoft.com/office/powerpoint/2010/main" val="10590254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8705D-A798-1801-71A3-18F102EEC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56F47-225F-65A1-D62F-F3C83238F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87099" cy="5120459"/>
          </a:xfrm>
        </p:spPr>
        <p:txBody>
          <a:bodyPr/>
          <a:lstStyle/>
          <a:p>
            <a:r>
              <a:rPr lang="en-US" dirty="0"/>
              <a:t>Open Source ML Framework</a:t>
            </a:r>
          </a:p>
          <a:p>
            <a:endParaRPr lang="en-US" dirty="0"/>
          </a:p>
          <a:p>
            <a:r>
              <a:rPr lang="en-US" dirty="0"/>
              <a:t>Explore</a:t>
            </a:r>
          </a:p>
          <a:p>
            <a:pPr lvl="1"/>
            <a:r>
              <a:rPr lang="en-US" dirty="0"/>
              <a:t>Basics of ML Model development</a:t>
            </a:r>
          </a:p>
          <a:p>
            <a:pPr lvl="1"/>
            <a:r>
              <a:rPr lang="en-US" dirty="0"/>
              <a:t>Distributed ML (later in the course)</a:t>
            </a:r>
          </a:p>
          <a:p>
            <a:pPr lvl="1"/>
            <a:endParaRPr lang="en-US" dirty="0"/>
          </a:p>
          <a:p>
            <a:r>
              <a:rPr lang="en-US" dirty="0" err="1"/>
              <a:t>Pytorch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https://pytorch.org/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129184BD-F5FA-1BBC-052D-8FF20EF4F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776" y="1857084"/>
            <a:ext cx="2473018" cy="24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09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6298-709F-1B25-0B0D-DC4B3C54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58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Heterogeneous-compute Interface for Portability (HIP)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7B048-807B-6775-BE16-13EC2175C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865" y="2045111"/>
            <a:ext cx="4859215" cy="4351338"/>
          </a:xfrm>
        </p:spPr>
        <p:txBody>
          <a:bodyPr>
            <a:normAutofit/>
          </a:bodyPr>
          <a:lstStyle/>
          <a:p>
            <a:r>
              <a:rPr lang="en-US" dirty="0"/>
              <a:t>C++ based runtime API and kernel language</a:t>
            </a:r>
          </a:p>
          <a:p>
            <a:endParaRPr lang="en-US" dirty="0"/>
          </a:p>
          <a:p>
            <a:r>
              <a:rPr lang="en-US" dirty="0"/>
              <a:t>Enables developers to design platform-independent GPU programs that can run on both AMD and NVIDIA GPUs</a:t>
            </a:r>
          </a:p>
          <a:p>
            <a:endParaRPr lang="en-US" dirty="0"/>
          </a:p>
          <a:p>
            <a:r>
              <a:rPr lang="en-US" dirty="0"/>
              <a:t>Syntax very similar to CUDA</a:t>
            </a:r>
          </a:p>
          <a:p>
            <a:endParaRPr lang="en-US" dirty="0"/>
          </a:p>
        </p:txBody>
      </p:sp>
      <p:pic>
        <p:nvPicPr>
          <p:cNvPr id="17" name="Picture 1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F55CFF2-59CE-DE3B-5080-18942C54B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8" y="2045111"/>
            <a:ext cx="6385853" cy="449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243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6113-C740-6BB4-ACC9-022CF963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Focus in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340CA-941E-EE42-D720-1676CCCA6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 Platform – CPU+GPU Heterogeneous Platforms</a:t>
            </a:r>
          </a:p>
          <a:p>
            <a:endParaRPr lang="en-US" dirty="0"/>
          </a:p>
          <a:p>
            <a:r>
              <a:rPr lang="en-US" dirty="0"/>
              <a:t>Programming Frameworks</a:t>
            </a:r>
          </a:p>
          <a:p>
            <a:pPr lvl="1"/>
            <a:r>
              <a:rPr lang="en-US" dirty="0"/>
              <a:t>C++ - CPU-only</a:t>
            </a:r>
          </a:p>
          <a:p>
            <a:pPr lvl="1"/>
            <a:r>
              <a:rPr lang="en-US" dirty="0"/>
              <a:t>HIP – CPU+GPU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 – CPU+GPU </a:t>
            </a:r>
          </a:p>
        </p:txBody>
      </p:sp>
    </p:spTree>
    <p:extLst>
      <p:ext uri="{BB962C8B-B14F-4D97-AF65-F5344CB8AC3E}">
        <p14:creationId xmlns:p14="http://schemas.microsoft.com/office/powerpoint/2010/main" val="3904881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11AE3-5129-DFC9-C104-281E9186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E7643-79A8-EFA8-035B-07E3457DA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Course Information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Course Overview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Introduction to Heterogeneous Computing</a:t>
            </a:r>
          </a:p>
          <a:p>
            <a:r>
              <a:rPr lang="en-US" dirty="0"/>
              <a:t>Introduction to Key AI/ML Kernels</a:t>
            </a:r>
          </a:p>
        </p:txBody>
      </p:sp>
    </p:spTree>
    <p:extLst>
      <p:ext uri="{BB962C8B-B14F-4D97-AF65-F5344CB8AC3E}">
        <p14:creationId xmlns:p14="http://schemas.microsoft.com/office/powerpoint/2010/main" val="39880140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55EF-58DB-D5DC-C05A-3C15F566F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Computational Kernels in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82E1A-A849-E361-3115-5E17C879D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Majority of Computations in Machine Learning occur using a small set of kernels (operations that are a bit more complex than addition/multiplication)</a:t>
            </a:r>
          </a:p>
          <a:p>
            <a:endParaRPr lang="en-US" dirty="0"/>
          </a:p>
          <a:p>
            <a:r>
              <a:rPr lang="en-US" dirty="0"/>
              <a:t>Vector – Vector Operations</a:t>
            </a:r>
          </a:p>
          <a:p>
            <a:r>
              <a:rPr lang="en-US" dirty="0"/>
              <a:t>Matrix – Vector, Matrix – Matrix Operations</a:t>
            </a:r>
          </a:p>
          <a:p>
            <a:r>
              <a:rPr lang="en-US" dirty="0"/>
              <a:t>Sparse Matrix Operations</a:t>
            </a:r>
          </a:p>
          <a:p>
            <a:r>
              <a:rPr lang="en-US" dirty="0"/>
              <a:t>Hashing</a:t>
            </a:r>
          </a:p>
          <a:p>
            <a:r>
              <a:rPr lang="en-US" dirty="0"/>
              <a:t>Message Passing on Graphs</a:t>
            </a:r>
          </a:p>
        </p:txBody>
      </p:sp>
    </p:spTree>
    <p:extLst>
      <p:ext uri="{BB962C8B-B14F-4D97-AF65-F5344CB8AC3E}">
        <p14:creationId xmlns:p14="http://schemas.microsoft.com/office/powerpoint/2010/main" val="22203187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2BCA2-4CD3-F7EF-1048-4DD243DC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Ungraded HW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1A3B-BCD3-FCD4-FE0A-F592676ED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favorite generative AI tool to learn about each of the kernels</a:t>
            </a:r>
          </a:p>
          <a:p>
            <a:endParaRPr lang="en-US" dirty="0"/>
          </a:p>
          <a:p>
            <a:r>
              <a:rPr lang="en-US" dirty="0"/>
              <a:t>We will introduce them in this class as and when needed</a:t>
            </a:r>
          </a:p>
        </p:txBody>
      </p:sp>
    </p:spTree>
    <p:extLst>
      <p:ext uri="{BB962C8B-B14F-4D97-AF65-F5344CB8AC3E}">
        <p14:creationId xmlns:p14="http://schemas.microsoft.com/office/powerpoint/2010/main" val="395841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BBB7-923D-A677-EF37-B44BC879C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9954F-235F-11B1-E993-BB27C455B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Lecture: Tuesday, Thursday 4:00 – 5:15 pm, Olin 305</a:t>
            </a:r>
          </a:p>
          <a:p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Location: Olin 506</a:t>
            </a:r>
          </a:p>
          <a:p>
            <a:pPr lvl="1"/>
            <a:r>
              <a:rPr lang="en-US" dirty="0"/>
              <a:t>Times:  TBD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125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9B69F-8B63-B3EC-12B0-9B9A6053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F2391-E8AE-9A93-A4FC-0E02B54BC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8/28 Lecture 2 – Processor-Memory Architecture – Modeling, Analysis, Challenges, Opportunities for Optimization</a:t>
            </a:r>
          </a:p>
        </p:txBody>
      </p:sp>
    </p:spTree>
    <p:extLst>
      <p:ext uri="{BB962C8B-B14F-4D97-AF65-F5344CB8AC3E}">
        <p14:creationId xmlns:p14="http://schemas.microsoft.com/office/powerpoint/2010/main" val="21583037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4DE0-9343-6853-D403-04A484E06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5DCD4-6F74-BBCB-9506-55F298D2E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sanmukh.kuppannagari@case.edu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95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645F-818D-6B7A-89CA-D464D7370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129C-484E-EFF8-B5B7-B188F542B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Objective: </a:t>
            </a:r>
            <a:r>
              <a:rPr lang="en-US" dirty="0"/>
              <a:t>Provide a broad overview of the challenges and opportunities that exist in designing high performance AI systems</a:t>
            </a:r>
          </a:p>
          <a:p>
            <a:pPr lvl="1"/>
            <a:r>
              <a:rPr lang="en-US" dirty="0"/>
              <a:t>Key Focus: Algorithmic Innovations</a:t>
            </a:r>
          </a:p>
          <a:p>
            <a:pPr lvl="1"/>
            <a:endParaRPr lang="en-US" dirty="0"/>
          </a:p>
          <a:p>
            <a:r>
              <a:rPr lang="en-US" dirty="0"/>
              <a:t>Course Audience</a:t>
            </a:r>
          </a:p>
          <a:p>
            <a:pPr lvl="1"/>
            <a:r>
              <a:rPr lang="en-US" dirty="0"/>
              <a:t>Data Scientists who want to look under the hood and speed up their models</a:t>
            </a:r>
          </a:p>
          <a:p>
            <a:pPr lvl="1"/>
            <a:r>
              <a:rPr lang="en-US" dirty="0"/>
              <a:t>Parallel Algorithms or Hardware Acceleration researchers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7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3BD08-46BE-925F-A418-DAED6B9A8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Pre-requisites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E92BB-D446-1A64-8B09-12D0838F6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Algorithms</a:t>
            </a:r>
          </a:p>
          <a:p>
            <a:pPr lvl="1"/>
            <a:r>
              <a:rPr lang="en-US" dirty="0"/>
              <a:t>Complexity Analysis</a:t>
            </a:r>
          </a:p>
          <a:p>
            <a:pPr lvl="1"/>
            <a:r>
              <a:rPr lang="en-US" dirty="0"/>
              <a:t>Problem solving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Mathematical/Computer Science maturity</a:t>
            </a:r>
          </a:p>
          <a:p>
            <a:endParaRPr lang="en-US" dirty="0"/>
          </a:p>
          <a:p>
            <a:r>
              <a:rPr lang="en-US" dirty="0"/>
              <a:t>Familiarity with Programming (preferably C/C++)</a:t>
            </a:r>
          </a:p>
          <a:p>
            <a:pPr lvl="1"/>
            <a:r>
              <a:rPr lang="en-US" dirty="0"/>
              <a:t>Ability to write programs given an algorithm</a:t>
            </a:r>
          </a:p>
          <a:p>
            <a:pPr lvl="1"/>
            <a:r>
              <a:rPr lang="en-US" dirty="0"/>
              <a:t>Ability to debug your programs or find answers online if you are stuck</a:t>
            </a:r>
          </a:p>
          <a:p>
            <a:pPr lvl="1"/>
            <a:r>
              <a:rPr lang="en-US" dirty="0"/>
              <a:t>In this world of Generative AI, programming language should not be a barrier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importantly, ability to quickly learn new concepts</a:t>
            </a:r>
          </a:p>
          <a:p>
            <a:pPr lvl="1"/>
            <a:r>
              <a:rPr lang="en-US" dirty="0"/>
              <a:t>Most critical skills for a computer scientist given how fast our field evolves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906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D0F7-FD21-630B-2F8C-801C4C20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B7168-5E54-5E23-A0F2-005C5A801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Theory</a:t>
            </a:r>
          </a:p>
          <a:p>
            <a:pPr lvl="1"/>
            <a:r>
              <a:rPr lang="en-US" dirty="0"/>
              <a:t>Parallel Computing Basics</a:t>
            </a:r>
          </a:p>
          <a:p>
            <a:pPr lvl="1"/>
            <a:r>
              <a:rPr lang="en-US" dirty="0"/>
              <a:t>Algorithms to Accelerate Convolutional Neural Networks (CNN), Large Language Models (LLMs), and Distributed Training on a Cluster</a:t>
            </a:r>
          </a:p>
          <a:p>
            <a:endParaRPr lang="en-US" dirty="0"/>
          </a:p>
          <a:p>
            <a:r>
              <a:rPr lang="en-US" dirty="0"/>
              <a:t>Practice</a:t>
            </a:r>
          </a:p>
          <a:p>
            <a:pPr lvl="1"/>
            <a:r>
              <a:rPr lang="en-US" dirty="0"/>
              <a:t>BLAS libraries for High Performant AI/ML kernel implementations</a:t>
            </a:r>
          </a:p>
          <a:p>
            <a:pPr lvl="1"/>
            <a:r>
              <a:rPr lang="en-US" dirty="0"/>
              <a:t>Heterogeneous Programming using AMD HIP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 Lightning for distributed training on a cluster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656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1861</TotalTime>
  <Words>2824</Words>
  <Application>Microsoft Office PowerPoint</Application>
  <PresentationFormat>Widescreen</PresentationFormat>
  <Paragraphs>575</Paragraphs>
  <Slides>61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ＭＳ Ｐゴシック</vt:lpstr>
      <vt:lpstr>Arial</vt:lpstr>
      <vt:lpstr>Calibri</vt:lpstr>
      <vt:lpstr>Calibri Light</vt:lpstr>
      <vt:lpstr>Chalkduster</vt:lpstr>
      <vt:lpstr>Courier New</vt:lpstr>
      <vt:lpstr>Office Theme</vt:lpstr>
      <vt:lpstr>CSDS 451: Designing High Performant Systems for AI</vt:lpstr>
      <vt:lpstr>Outline</vt:lpstr>
      <vt:lpstr>Outline</vt:lpstr>
      <vt:lpstr>Introduction</vt:lpstr>
      <vt:lpstr>Research</vt:lpstr>
      <vt:lpstr>Basic Information</vt:lpstr>
      <vt:lpstr>Course Goals</vt:lpstr>
      <vt:lpstr>Course Pre-requisites</vt:lpstr>
      <vt:lpstr>Course Objectives</vt:lpstr>
      <vt:lpstr>Grading Policy (1)</vt:lpstr>
      <vt:lpstr>Grading Policy (2)</vt:lpstr>
      <vt:lpstr>Grading Policy (3)</vt:lpstr>
      <vt:lpstr>Grading Policy (4)</vt:lpstr>
      <vt:lpstr>Grading Policy – Late Assignments</vt:lpstr>
      <vt:lpstr>Pre-Requisite Knowledge Assignment</vt:lpstr>
      <vt:lpstr>Reading Materials</vt:lpstr>
      <vt:lpstr>Course Guidelines (1)</vt:lpstr>
      <vt:lpstr>Course Guidelines (2)</vt:lpstr>
      <vt:lpstr>Course Slack Channel</vt:lpstr>
      <vt:lpstr>Outline</vt:lpstr>
      <vt:lpstr>Why This Course? (1)</vt:lpstr>
      <vt:lpstr>Why This Course? (2)</vt:lpstr>
      <vt:lpstr>Why This Course? (3)</vt:lpstr>
      <vt:lpstr>Why This Course? (4)</vt:lpstr>
      <vt:lpstr>Why This Course? (5)</vt:lpstr>
      <vt:lpstr>Why This Course? (6)</vt:lpstr>
      <vt:lpstr>Why This Course? (7)</vt:lpstr>
      <vt:lpstr>Why This Course? (8)</vt:lpstr>
      <vt:lpstr>Why This Course? (9)</vt:lpstr>
      <vt:lpstr>Why This Course? (10)</vt:lpstr>
      <vt:lpstr>Why This Course? (11)</vt:lpstr>
      <vt:lpstr>Why This Course? (12)</vt:lpstr>
      <vt:lpstr>Topics</vt:lpstr>
      <vt:lpstr>Outline</vt:lpstr>
      <vt:lpstr>Acknowledgements</vt:lpstr>
      <vt:lpstr>PowerPoint Presentation</vt:lpstr>
      <vt:lpstr>Evolution of Parallelism in Processors</vt:lpstr>
      <vt:lpstr>Single Core Computing</vt:lpstr>
      <vt:lpstr>Single Core Computing</vt:lpstr>
      <vt:lpstr>PowerPoint Presentation</vt:lpstr>
      <vt:lpstr>Multi-Core/Multi-Processor Computing</vt:lpstr>
      <vt:lpstr>PowerPoint Presentation</vt:lpstr>
      <vt:lpstr>PowerPoint Presentation</vt:lpstr>
      <vt:lpstr>Dependencies in Parallel Code</vt:lpstr>
      <vt:lpstr>Heterogeneous Computing Heterogeneity </vt:lpstr>
      <vt:lpstr>CPU + GPU Heterogeneity</vt:lpstr>
      <vt:lpstr>CPU + GPU Heterogeneity</vt:lpstr>
      <vt:lpstr>CPU+FPGA Heterogeneity</vt:lpstr>
      <vt:lpstr>Crash Course in FPGAs (1)</vt:lpstr>
      <vt:lpstr>Crash Course in FPGAs (2)</vt:lpstr>
      <vt:lpstr>PowerPoint Presentation</vt:lpstr>
      <vt:lpstr>Example Frameworks (1)</vt:lpstr>
      <vt:lpstr>Example Frameworks (2)</vt:lpstr>
      <vt:lpstr>Pytorch</vt:lpstr>
      <vt:lpstr>Heterogeneous-compute Interface for Portability (HIP)</vt:lpstr>
      <vt:lpstr>Our Focus in this Course</vt:lpstr>
      <vt:lpstr>Outline</vt:lpstr>
      <vt:lpstr>Key Computational Kernels in Machine Learning</vt:lpstr>
      <vt:lpstr>Ungraded HW Assignment</vt:lpstr>
      <vt:lpstr>Next Class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Algorithmic Approach to AI/ML Acceleration</dc:title>
  <dc:creator>Sanmukh Kuppannagari</dc:creator>
  <cp:lastModifiedBy>Sanmukh Kuppannagari</cp:lastModifiedBy>
  <cp:revision>100</cp:revision>
  <dcterms:created xsi:type="dcterms:W3CDTF">2022-08-26T11:47:57Z</dcterms:created>
  <dcterms:modified xsi:type="dcterms:W3CDTF">2026-02-15T20:33:30Z</dcterms:modified>
</cp:coreProperties>
</file>